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96" r:id="rId3"/>
    <p:sldId id="30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5E8"/>
    <a:srgbClr val="DBE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2"/>
    <p:restoredTop sz="95280"/>
  </p:normalViewPr>
  <p:slideViewPr>
    <p:cSldViewPr snapToGrid="0" snapToObjects="1">
      <p:cViewPr varScale="1">
        <p:scale>
          <a:sx n="69" d="100"/>
          <a:sy n="69" d="100"/>
        </p:scale>
        <p:origin x="23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3AE1B-7428-3B47-9696-36CCA264BAC5}" type="datetimeFigureOut">
              <a:rPr lang="de-DE" smtClean="0"/>
              <a:t>01.12.20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10967-93B3-BA47-B9B5-DEDDA14147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5988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Zeichnung, Schild, Teller enthält.&#10;&#10;Automatisch generierte Beschreibung">
            <a:extLst>
              <a:ext uri="{FF2B5EF4-FFF2-40B4-BE49-F238E27FC236}">
                <a16:creationId xmlns:a16="http://schemas.microsoft.com/office/drawing/2014/main" id="{216FC34B-6EE1-5542-8FC8-7BBDF5D867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11219" r="-2" b="10475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7EE2005-3941-334D-8F7D-B8B61877D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7" y="1678666"/>
            <a:ext cx="4088190" cy="2369093"/>
          </a:xfrm>
        </p:spPr>
        <p:txBody>
          <a:bodyPr>
            <a:normAutofit/>
          </a:bodyPr>
          <a:lstStyle/>
          <a:p>
            <a:br>
              <a:rPr lang="de-DE" sz="4800" dirty="0"/>
            </a:br>
            <a:r>
              <a:rPr lang="de-DE" sz="4800" dirty="0"/>
              <a:t>Jungschar</a:t>
            </a:r>
            <a:br>
              <a:rPr lang="de-DE" sz="4800" dirty="0"/>
            </a:br>
            <a:r>
              <a:rPr lang="de-DE" sz="4800" dirty="0"/>
              <a:t>Zuhause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17AE544-1BEC-454A-B91A-BE0308656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5" y="4050831"/>
            <a:ext cx="4079721" cy="1096901"/>
          </a:xfrm>
        </p:spPr>
        <p:txBody>
          <a:bodyPr>
            <a:normAutofit/>
          </a:bodyPr>
          <a:lstStyle/>
          <a:p>
            <a:r>
              <a:rPr lang="de-DE" sz="1600" dirty="0"/>
              <a:t>Eine Farbe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444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8920702-009C-5743-A13E-8965391A2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Anleitung -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>
                <a:solidFill>
                  <a:schemeClr val="bg1"/>
                </a:solidFill>
              </a:rPr>
              <a:t>Eine Farbe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2E461E-AA88-774E-8772-9165B6338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4389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b="1" dirty="0">
                <a:solidFill>
                  <a:schemeClr val="bg1"/>
                </a:solidFill>
              </a:rPr>
              <a:t>So geht´s …</a:t>
            </a:r>
          </a:p>
          <a:p>
            <a:r>
              <a:rPr lang="de-DE" sz="1300" dirty="0">
                <a:solidFill>
                  <a:schemeClr val="bg1"/>
                </a:solidFill>
              </a:rPr>
              <a:t>Der Spielleiter sagt eine Farbe und die Spieler versuchen in ihrem Raum einen Gegenstand mit dieser Farbe zu berühren. </a:t>
            </a:r>
          </a:p>
          <a:p>
            <a:r>
              <a:rPr lang="de-DE" sz="1300" dirty="0">
                <a:solidFill>
                  <a:schemeClr val="bg1"/>
                </a:solidFill>
              </a:rPr>
              <a:t>Material: Farbwürfel oder Folie</a:t>
            </a:r>
          </a:p>
          <a:p>
            <a:pPr marL="0" indent="0">
              <a:buNone/>
            </a:pPr>
            <a:endParaRPr lang="de-DE" sz="13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de-DE" sz="1400" dirty="0">
              <a:solidFill>
                <a:schemeClr val="bg1"/>
              </a:solidFill>
            </a:endParaRPr>
          </a:p>
        </p:txBody>
      </p:sp>
      <p:pic>
        <p:nvPicPr>
          <p:cNvPr id="37" name="Grafik 36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9F7A809D-5142-B445-ACB9-79ABDD6603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8613" y="972608"/>
            <a:ext cx="4738276" cy="4900269"/>
          </a:xfrm>
          <a:prstGeom prst="rect">
            <a:avLst/>
          </a:prstGeom>
        </p:spPr>
      </p:pic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292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" name="Isosceles Triangle 10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8" name="Isosceles Triangle 10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9" name="Isosceles Triangle 10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11" name="Rectangle 11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7" name="Isosceles Triangle 11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1" name="Isosceles Triangle 12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2" name="Isosceles Triangle 12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8CE568E5-4E3F-6842-8F97-0ECF56C0A2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6830" y="666643"/>
            <a:ext cx="5396128" cy="5396128"/>
          </a:xfrm>
        </p:spPr>
      </p:pic>
    </p:spTree>
    <p:extLst>
      <p:ext uri="{BB962C8B-B14F-4D97-AF65-F5344CB8AC3E}">
        <p14:creationId xmlns:p14="http://schemas.microsoft.com/office/powerpoint/2010/main" val="38555001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Macintosh PowerPoint</Application>
  <PresentationFormat>Breitbild</PresentationFormat>
  <Paragraphs>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Facette</vt:lpstr>
      <vt:lpstr> Jungschar Zuhause</vt:lpstr>
      <vt:lpstr>Anleitung - Eine Farbe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Jungschar Zuhause</dc:title>
  <dc:creator>soerenzeine soerenzeine</dc:creator>
  <cp:lastModifiedBy>soerenzeine soerenzeine</cp:lastModifiedBy>
  <cp:revision>4</cp:revision>
  <dcterms:created xsi:type="dcterms:W3CDTF">2020-11-23T13:56:11Z</dcterms:created>
  <dcterms:modified xsi:type="dcterms:W3CDTF">2020-12-01T09:31:23Z</dcterms:modified>
</cp:coreProperties>
</file>