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3.wav" ContentType="audio/wav"/>
  <Override PartName="/ppt/media/audio6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6"/>
  </p:notesMasterIdLst>
  <p:sldIdLst>
    <p:sldId id="256" r:id="rId2"/>
    <p:sldId id="296" r:id="rId3"/>
    <p:sldId id="257" r:id="rId4"/>
    <p:sldId id="258" r:id="rId5"/>
    <p:sldId id="259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A120"/>
    <a:srgbClr val="EEF5E8"/>
    <a:srgbClr val="DBE9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5686"/>
    <p:restoredTop sz="95280"/>
  </p:normalViewPr>
  <p:slideViewPr>
    <p:cSldViewPr snapToGrid="0" snapToObjects="1">
      <p:cViewPr varScale="1">
        <p:scale>
          <a:sx n="81" d="100"/>
          <a:sy n="81" d="100"/>
        </p:scale>
        <p:origin x="192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3AE1B-7428-3B47-9696-36CCA264BAC5}" type="datetimeFigureOut">
              <a:rPr lang="de-DE" smtClean="0"/>
              <a:t>01.02.21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610967-93B3-BA47-B9B5-DEDDA141475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5988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hdownloads.com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/>
            <a:r>
              <a:rPr lang="en-CA" altLang="en-US" sz="1600" b="1" dirty="0"/>
              <a:t>FRIENDLY Feud Template</a:t>
            </a:r>
          </a:p>
          <a:p>
            <a:pPr marL="228600" indent="-228600"/>
            <a:r>
              <a:rPr lang="en-CA" altLang="en-US" sz="1600" dirty="0"/>
              <a:t>Introduction Slide – The Countdown!</a:t>
            </a:r>
          </a:p>
        </p:txBody>
      </p:sp>
    </p:spTree>
    <p:extLst>
      <p:ext uri="{BB962C8B-B14F-4D97-AF65-F5344CB8AC3E}">
        <p14:creationId xmlns:p14="http://schemas.microsoft.com/office/powerpoint/2010/main" val="1748878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/>
            <a:r>
              <a:rPr lang="en-CA" altLang="en-US" sz="1600" b="1" dirty="0" err="1"/>
              <a:t>Pfadiduell</a:t>
            </a:r>
            <a:r>
              <a:rPr lang="en-CA" altLang="en-US" sz="1600" b="1" dirty="0"/>
              <a:t> </a:t>
            </a:r>
            <a:r>
              <a:rPr lang="en-CA" altLang="en-US" sz="1600" b="1" dirty="0" err="1"/>
              <a:t>Vorlage</a:t>
            </a:r>
            <a:endParaRPr lang="en-CA" altLang="en-US" sz="1600" b="1" dirty="0"/>
          </a:p>
          <a:p>
            <a:r>
              <a:rPr lang="en-CA" altLang="en-US" sz="1600" dirty="0" err="1"/>
              <a:t>Mehr</a:t>
            </a:r>
            <a:r>
              <a:rPr lang="en-CA" altLang="en-US" sz="1600" dirty="0"/>
              <a:t> </a:t>
            </a:r>
            <a:r>
              <a:rPr lang="en-CA" altLang="en-US" sz="1600" dirty="0" err="1"/>
              <a:t>tolle</a:t>
            </a:r>
            <a:r>
              <a:rPr lang="en-CA" altLang="en-US" sz="1600" dirty="0"/>
              <a:t> </a:t>
            </a:r>
            <a:r>
              <a:rPr lang="en-CA" altLang="en-US" sz="1600" dirty="0" err="1"/>
              <a:t>Vorlagen</a:t>
            </a:r>
            <a:r>
              <a:rPr lang="en-CA" altLang="en-US" sz="1600" dirty="0"/>
              <a:t> </a:t>
            </a:r>
            <a:r>
              <a:rPr lang="en-CA" altLang="en-US" sz="1600" dirty="0" err="1"/>
              <a:t>gibt</a:t>
            </a:r>
            <a:r>
              <a:rPr lang="en-CA" altLang="en-US" sz="1600" dirty="0"/>
              <a:t> es </a:t>
            </a:r>
            <a:r>
              <a:rPr lang="en-CA" altLang="en-US" sz="1600" dirty="0" err="1"/>
              <a:t>unter</a:t>
            </a:r>
            <a:r>
              <a:rPr lang="en-CA" altLang="en-US" sz="1600" dirty="0"/>
              <a:t>: https://dpsg-ludwig.de </a:t>
            </a:r>
          </a:p>
          <a:p>
            <a:endParaRPr lang="en-US" altLang="en-US" dirty="0"/>
          </a:p>
          <a:p>
            <a:r>
              <a:rPr lang="en-US" altLang="en-US" dirty="0" err="1"/>
              <a:t>Diese</a:t>
            </a:r>
            <a:r>
              <a:rPr lang="en-US" altLang="en-US" dirty="0"/>
              <a:t> </a:t>
            </a:r>
            <a:r>
              <a:rPr lang="en-US" altLang="en-US" dirty="0" err="1"/>
              <a:t>Vorlage</a:t>
            </a:r>
            <a:r>
              <a:rPr lang="en-US" altLang="en-US" dirty="0"/>
              <a:t> </a:t>
            </a:r>
            <a:r>
              <a:rPr lang="en-US" altLang="en-US" dirty="0" err="1"/>
              <a:t>stammt</a:t>
            </a:r>
            <a:r>
              <a:rPr lang="en-US" altLang="en-US" dirty="0"/>
              <a:t> von Reid Powell von </a:t>
            </a:r>
            <a:r>
              <a:rPr lang="de-DE" dirty="0">
                <a:hlinkClick r:id="rId3"/>
              </a:rPr>
              <a:t>https://www.youthdownloads.com/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50519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3797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2/1/21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  <p:sldLayoutId id="214748366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5.png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5.png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5.png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5.png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5.png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5.png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5.png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5.png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5.png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5.png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Zeichnung, Schild, Teller enthält.&#10;&#10;Automatisch generierte Beschreibung">
            <a:extLst>
              <a:ext uri="{FF2B5EF4-FFF2-40B4-BE49-F238E27FC236}">
                <a16:creationId xmlns:a16="http://schemas.microsoft.com/office/drawing/2014/main" id="{216FC34B-6EE1-5542-8FC8-7BBDF5D867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11219" r="-2" b="10475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7EE2005-3941-334D-8F7D-B8B61877DD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867" y="1678666"/>
            <a:ext cx="4088190" cy="2369093"/>
          </a:xfrm>
        </p:spPr>
        <p:txBody>
          <a:bodyPr>
            <a:normAutofit/>
          </a:bodyPr>
          <a:lstStyle/>
          <a:p>
            <a:br>
              <a:rPr lang="de-DE" sz="4800" dirty="0"/>
            </a:br>
            <a:r>
              <a:rPr lang="de-DE" sz="4800" dirty="0"/>
              <a:t>Jungschar</a:t>
            </a:r>
            <a:br>
              <a:rPr lang="de-DE" sz="4800" dirty="0"/>
            </a:br>
            <a:r>
              <a:rPr lang="de-DE" sz="4800" dirty="0"/>
              <a:t>Zuhause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17AE544-1BEC-454A-B91A-BE03086564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7335" y="4050831"/>
            <a:ext cx="4079721" cy="1096901"/>
          </a:xfrm>
        </p:spPr>
        <p:txBody>
          <a:bodyPr>
            <a:normAutofit/>
          </a:bodyPr>
          <a:lstStyle/>
          <a:p>
            <a:r>
              <a:rPr lang="de-DE" sz="1600" dirty="0"/>
              <a:t>Jungscharduell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64448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Oval 413">
            <a:extLst>
              <a:ext uri="{FF2B5EF4-FFF2-40B4-BE49-F238E27FC236}">
                <a16:creationId xmlns:a16="http://schemas.microsoft.com/office/drawing/2014/main" id="{7EF2D176-B5F6-4E10-93B0-AA83B9AFD347}"/>
              </a:ext>
            </a:extLst>
          </p:cNvPr>
          <p:cNvSpPr/>
          <p:nvPr/>
        </p:nvSpPr>
        <p:spPr>
          <a:xfrm>
            <a:off x="4007377" y="6443244"/>
            <a:ext cx="455171" cy="4551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" dirty="0"/>
              <a:t>Blink!</a:t>
            </a:r>
          </a:p>
        </p:txBody>
      </p:sp>
      <p:sp>
        <p:nvSpPr>
          <p:cNvPr id="7" name="SlideTitle"/>
          <p:cNvSpPr txBox="1">
            <a:spLocks/>
          </p:cNvSpPr>
          <p:nvPr/>
        </p:nvSpPr>
        <p:spPr>
          <a:xfrm>
            <a:off x="1944674" y="6455557"/>
            <a:ext cx="1329605" cy="400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Round: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02945" y="1290638"/>
            <a:ext cx="8503920" cy="5053012"/>
          </a:xfrm>
          <a:prstGeom prst="roundRect">
            <a:avLst>
              <a:gd name="adj" fmla="val 8373"/>
            </a:avLst>
          </a:prstGeom>
          <a:solidFill>
            <a:schemeClr val="tx1">
              <a:alpha val="46000"/>
            </a:schemeClr>
          </a:solidFill>
          <a:ln w="762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" name="ShowScoreGroup2">
            <a:hlinkClick r:id="" action="ppaction://macro?name=ShowScores"/>
          </p:cNvPr>
          <p:cNvSpPr/>
          <p:nvPr/>
        </p:nvSpPr>
        <p:spPr>
          <a:xfrm>
            <a:off x="11467525" y="2917136"/>
            <a:ext cx="1053612" cy="1802966"/>
          </a:xfrm>
          <a:custGeom>
            <a:avLst/>
            <a:gdLst>
              <a:gd name="connsiteX0" fmla="*/ 251514 w 1053612"/>
              <a:gd name="connsiteY0" fmla="*/ 0 h 1802966"/>
              <a:gd name="connsiteX1" fmla="*/ 1053612 w 1053612"/>
              <a:gd name="connsiteY1" fmla="*/ 0 h 1802966"/>
              <a:gd name="connsiteX2" fmla="*/ 1053612 w 1053612"/>
              <a:gd name="connsiteY2" fmla="*/ 1802966 h 1802966"/>
              <a:gd name="connsiteX3" fmla="*/ 251514 w 1053612"/>
              <a:gd name="connsiteY3" fmla="*/ 1802966 h 1802966"/>
              <a:gd name="connsiteX4" fmla="*/ 0 w 1053612"/>
              <a:gd name="connsiteY4" fmla="*/ 1551452 h 1802966"/>
              <a:gd name="connsiteX5" fmla="*/ 0 w 1053612"/>
              <a:gd name="connsiteY5" fmla="*/ 251514 h 1802966"/>
              <a:gd name="connsiteX6" fmla="*/ 251514 w 1053612"/>
              <a:gd name="connsiteY6" fmla="*/ 0 h 18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3612" h="1802966">
                <a:moveTo>
                  <a:pt x="251514" y="0"/>
                </a:moveTo>
                <a:lnTo>
                  <a:pt x="1053612" y="0"/>
                </a:lnTo>
                <a:lnTo>
                  <a:pt x="1053612" y="1802966"/>
                </a:lnTo>
                <a:lnTo>
                  <a:pt x="251514" y="1802966"/>
                </a:lnTo>
                <a:cubicBezTo>
                  <a:pt x="112607" y="1802966"/>
                  <a:pt x="0" y="1690359"/>
                  <a:pt x="0" y="1551452"/>
                </a:cubicBezTo>
                <a:lnTo>
                  <a:pt x="0" y="251514"/>
                </a:lnTo>
                <a:cubicBezTo>
                  <a:pt x="0" y="112607"/>
                  <a:pt x="112607" y="0"/>
                  <a:pt x="251514" y="0"/>
                </a:cubicBezTo>
                <a:close/>
              </a:path>
            </a:pathLst>
          </a:cu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 l="-200000" t="-5000" b="-140000"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r>
              <a:rPr lang="en-US" sz="66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</a:p>
        </p:txBody>
      </p:sp>
      <p:sp>
        <p:nvSpPr>
          <p:cNvPr id="9" name="ShowScoreGroup1">
            <a:hlinkClick r:id="" action="ppaction://macro?name=ShowScores"/>
          </p:cNvPr>
          <p:cNvSpPr/>
          <p:nvPr/>
        </p:nvSpPr>
        <p:spPr>
          <a:xfrm flipH="1">
            <a:off x="-371095" y="2917136"/>
            <a:ext cx="1163823" cy="1802966"/>
          </a:xfrm>
          <a:custGeom>
            <a:avLst/>
            <a:gdLst>
              <a:gd name="connsiteX0" fmla="*/ 1163823 w 1163823"/>
              <a:gd name="connsiteY0" fmla="*/ 0 h 1802966"/>
              <a:gd name="connsiteX1" fmla="*/ 251514 w 1163823"/>
              <a:gd name="connsiteY1" fmla="*/ 0 h 1802966"/>
              <a:gd name="connsiteX2" fmla="*/ 0 w 1163823"/>
              <a:gd name="connsiteY2" fmla="*/ 251514 h 1802966"/>
              <a:gd name="connsiteX3" fmla="*/ 0 w 1163823"/>
              <a:gd name="connsiteY3" fmla="*/ 1551452 h 1802966"/>
              <a:gd name="connsiteX4" fmla="*/ 251514 w 1163823"/>
              <a:gd name="connsiteY4" fmla="*/ 1802966 h 1802966"/>
              <a:gd name="connsiteX5" fmla="*/ 1163823 w 1163823"/>
              <a:gd name="connsiteY5" fmla="*/ 1802966 h 18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3823" h="1802966">
                <a:moveTo>
                  <a:pt x="1163823" y="0"/>
                </a:moveTo>
                <a:lnTo>
                  <a:pt x="251514" y="0"/>
                </a:lnTo>
                <a:cubicBezTo>
                  <a:pt x="112607" y="0"/>
                  <a:pt x="0" y="112607"/>
                  <a:pt x="0" y="251514"/>
                </a:cubicBezTo>
                <a:lnTo>
                  <a:pt x="0" y="1551452"/>
                </a:lnTo>
                <a:cubicBezTo>
                  <a:pt x="0" y="1690359"/>
                  <a:pt x="112607" y="1802966"/>
                  <a:pt x="251514" y="1802966"/>
                </a:cubicBezTo>
                <a:lnTo>
                  <a:pt x="1163823" y="1802966"/>
                </a:lnTo>
                <a:close/>
              </a:path>
            </a:pathLst>
          </a:cu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 l="-200000" t="-5000" b="-140000"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2880" rtlCol="0" anchor="ctr"/>
          <a:lstStyle/>
          <a:p>
            <a:pPr algn="r"/>
            <a:r>
              <a:rPr lang="en-US" sz="66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»</a:t>
            </a:r>
            <a:endParaRPr lang="en-US" sz="6600" b="1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 flipH="1">
            <a:off x="2458980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 flipH="1">
            <a:off x="3350182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 flipH="1">
            <a:off x="7806189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 flipH="1">
            <a:off x="3647249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flipH="1">
            <a:off x="8103256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 flipH="1">
            <a:off x="8697391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 flipH="1">
            <a:off x="9291525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 flipH="1">
            <a:off x="9885659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 flipH="1">
            <a:off x="1864846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 flipH="1">
            <a:off x="2756048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 flipH="1">
            <a:off x="3944316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 flipH="1">
            <a:off x="2161913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 flipH="1">
            <a:off x="3053115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 flipH="1">
            <a:off x="4241383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>
          <a:xfrm flipH="1">
            <a:off x="8400324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 flipH="1">
            <a:off x="8994458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 flipH="1">
            <a:off x="9588592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 flipH="1">
            <a:off x="10182726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 flipH="1">
            <a:off x="973645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 flipH="1">
            <a:off x="1567779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 flipH="1">
            <a:off x="2458980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 flipH="1">
            <a:off x="3350182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 flipH="1">
            <a:off x="7806189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 flipH="1">
            <a:off x="3647249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 flipH="1">
            <a:off x="8103256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 flipH="1">
            <a:off x="8697391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 flipH="1">
            <a:off x="9291525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 flipH="1">
            <a:off x="9885659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 flipH="1">
            <a:off x="10479794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 flipH="1">
            <a:off x="1270712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 flipH="1">
            <a:off x="1864846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 flipH="1">
            <a:off x="2756048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 flipH="1">
            <a:off x="3944316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 flipH="1">
            <a:off x="2161913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 flipH="1">
            <a:off x="3053115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 flipH="1">
            <a:off x="4241383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6" name="Oval 45"/>
          <p:cNvSpPr/>
          <p:nvPr/>
        </p:nvSpPr>
        <p:spPr>
          <a:xfrm flipH="1">
            <a:off x="8400324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 flipH="1">
            <a:off x="8994458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 flipH="1">
            <a:off x="9588592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 flipH="1">
            <a:off x="10182726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 flipH="1">
            <a:off x="10776861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1" name="Oval 50"/>
          <p:cNvSpPr/>
          <p:nvPr/>
        </p:nvSpPr>
        <p:spPr>
          <a:xfrm flipH="1">
            <a:off x="11073928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2" name="Oval 51"/>
          <p:cNvSpPr/>
          <p:nvPr/>
        </p:nvSpPr>
        <p:spPr>
          <a:xfrm flipH="1">
            <a:off x="379510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 flipH="1">
            <a:off x="973645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4" name="Oval 53"/>
          <p:cNvSpPr/>
          <p:nvPr/>
        </p:nvSpPr>
        <p:spPr>
          <a:xfrm flipH="1">
            <a:off x="1567779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5" name="Oval 54"/>
          <p:cNvSpPr/>
          <p:nvPr/>
        </p:nvSpPr>
        <p:spPr>
          <a:xfrm flipH="1">
            <a:off x="10479794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 flipH="1">
            <a:off x="676578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 flipH="1">
            <a:off x="1270712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 flipH="1">
            <a:off x="10776861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 flipH="1">
            <a:off x="11073928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 flipH="1">
            <a:off x="11370995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 flipH="1">
            <a:off x="11668062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 flipH="1">
            <a:off x="379510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 flipH="1">
            <a:off x="973645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 flipH="1">
            <a:off x="1567779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 flipH="1">
            <a:off x="10479794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 flipH="1">
            <a:off x="82443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7" name="Oval 66"/>
          <p:cNvSpPr/>
          <p:nvPr/>
        </p:nvSpPr>
        <p:spPr>
          <a:xfrm flipH="1">
            <a:off x="676578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8" name="Oval 67"/>
          <p:cNvSpPr/>
          <p:nvPr/>
        </p:nvSpPr>
        <p:spPr>
          <a:xfrm flipH="1">
            <a:off x="1270712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9" name="Oval 68"/>
          <p:cNvSpPr/>
          <p:nvPr/>
        </p:nvSpPr>
        <p:spPr>
          <a:xfrm flipH="1">
            <a:off x="10776861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 flipH="1">
            <a:off x="11073928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 flipH="1">
            <a:off x="11370995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2" name="Oval 71"/>
          <p:cNvSpPr/>
          <p:nvPr/>
        </p:nvSpPr>
        <p:spPr>
          <a:xfrm flipH="1">
            <a:off x="11668062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>
          <a:xfrm flipH="1">
            <a:off x="11965129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 flipH="1">
            <a:off x="973645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5" name="Oval 74"/>
          <p:cNvSpPr/>
          <p:nvPr/>
        </p:nvSpPr>
        <p:spPr>
          <a:xfrm flipH="1">
            <a:off x="1567779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6" name="Oval 75"/>
          <p:cNvSpPr/>
          <p:nvPr/>
        </p:nvSpPr>
        <p:spPr>
          <a:xfrm flipH="1">
            <a:off x="10479794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 flipH="1">
            <a:off x="1270712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>
          <a:xfrm flipH="1">
            <a:off x="10776861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9" name="Oval 78"/>
          <p:cNvSpPr/>
          <p:nvPr/>
        </p:nvSpPr>
        <p:spPr>
          <a:xfrm flipH="1">
            <a:off x="11073928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 flipH="1">
            <a:off x="973645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>
          <a:xfrm flipH="1">
            <a:off x="1567779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2" name="Oval 81"/>
          <p:cNvSpPr/>
          <p:nvPr/>
        </p:nvSpPr>
        <p:spPr>
          <a:xfrm flipH="1">
            <a:off x="10479794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3" name="Oval 82"/>
          <p:cNvSpPr/>
          <p:nvPr/>
        </p:nvSpPr>
        <p:spPr>
          <a:xfrm flipH="1">
            <a:off x="1270712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4" name="Oval 83"/>
          <p:cNvSpPr/>
          <p:nvPr/>
        </p:nvSpPr>
        <p:spPr>
          <a:xfrm flipH="1">
            <a:off x="10776861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5" name="Oval 84"/>
          <p:cNvSpPr/>
          <p:nvPr/>
        </p:nvSpPr>
        <p:spPr>
          <a:xfrm flipH="1">
            <a:off x="11073928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6" name="Oval 85"/>
          <p:cNvSpPr/>
          <p:nvPr/>
        </p:nvSpPr>
        <p:spPr>
          <a:xfrm flipH="1">
            <a:off x="2458980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7" name="Oval 86"/>
          <p:cNvSpPr/>
          <p:nvPr/>
        </p:nvSpPr>
        <p:spPr>
          <a:xfrm flipH="1">
            <a:off x="3350182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8" name="Oval 87"/>
          <p:cNvSpPr/>
          <p:nvPr/>
        </p:nvSpPr>
        <p:spPr>
          <a:xfrm flipH="1">
            <a:off x="7806189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9" name="Oval 88"/>
          <p:cNvSpPr/>
          <p:nvPr/>
        </p:nvSpPr>
        <p:spPr>
          <a:xfrm flipH="1">
            <a:off x="3647249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0" name="Oval 89"/>
          <p:cNvSpPr/>
          <p:nvPr/>
        </p:nvSpPr>
        <p:spPr>
          <a:xfrm flipH="1">
            <a:off x="8103256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1" name="Oval 90"/>
          <p:cNvSpPr/>
          <p:nvPr/>
        </p:nvSpPr>
        <p:spPr>
          <a:xfrm flipH="1">
            <a:off x="8697391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2" name="Oval 91"/>
          <p:cNvSpPr/>
          <p:nvPr/>
        </p:nvSpPr>
        <p:spPr>
          <a:xfrm flipH="1">
            <a:off x="9291525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3" name="Oval 92"/>
          <p:cNvSpPr/>
          <p:nvPr/>
        </p:nvSpPr>
        <p:spPr>
          <a:xfrm flipH="1">
            <a:off x="2756048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4" name="Oval 93"/>
          <p:cNvSpPr/>
          <p:nvPr/>
        </p:nvSpPr>
        <p:spPr>
          <a:xfrm flipH="1">
            <a:off x="3944316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5" name="Oval 94"/>
          <p:cNvSpPr/>
          <p:nvPr/>
        </p:nvSpPr>
        <p:spPr>
          <a:xfrm flipH="1">
            <a:off x="3053115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6" name="Oval 95"/>
          <p:cNvSpPr/>
          <p:nvPr/>
        </p:nvSpPr>
        <p:spPr>
          <a:xfrm flipH="1">
            <a:off x="4241383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7" name="Oval 96"/>
          <p:cNvSpPr/>
          <p:nvPr/>
        </p:nvSpPr>
        <p:spPr>
          <a:xfrm flipH="1">
            <a:off x="8400324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8" name="Oval 97"/>
          <p:cNvSpPr/>
          <p:nvPr/>
        </p:nvSpPr>
        <p:spPr>
          <a:xfrm flipH="1">
            <a:off x="8994458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9" name="Oval 98"/>
          <p:cNvSpPr/>
          <p:nvPr/>
        </p:nvSpPr>
        <p:spPr>
          <a:xfrm flipH="1">
            <a:off x="9588592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0" name="Oval 99"/>
          <p:cNvSpPr/>
          <p:nvPr/>
        </p:nvSpPr>
        <p:spPr>
          <a:xfrm flipH="1">
            <a:off x="1567779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1" name="Oval 100"/>
          <p:cNvSpPr/>
          <p:nvPr/>
        </p:nvSpPr>
        <p:spPr>
          <a:xfrm flipH="1">
            <a:off x="2458980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2" name="Oval 101"/>
          <p:cNvSpPr/>
          <p:nvPr/>
        </p:nvSpPr>
        <p:spPr>
          <a:xfrm flipH="1">
            <a:off x="3350182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3" name="Oval 102"/>
          <p:cNvSpPr/>
          <p:nvPr/>
        </p:nvSpPr>
        <p:spPr>
          <a:xfrm flipH="1">
            <a:off x="7806189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4" name="Oval 103"/>
          <p:cNvSpPr/>
          <p:nvPr/>
        </p:nvSpPr>
        <p:spPr>
          <a:xfrm flipH="1">
            <a:off x="3647249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5" name="Oval 104"/>
          <p:cNvSpPr/>
          <p:nvPr/>
        </p:nvSpPr>
        <p:spPr>
          <a:xfrm flipH="1">
            <a:off x="8103256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6" name="Oval 105"/>
          <p:cNvSpPr/>
          <p:nvPr/>
        </p:nvSpPr>
        <p:spPr>
          <a:xfrm flipH="1">
            <a:off x="8697391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7" name="Oval 106"/>
          <p:cNvSpPr/>
          <p:nvPr/>
        </p:nvSpPr>
        <p:spPr>
          <a:xfrm flipH="1">
            <a:off x="9291525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8" name="Oval 107"/>
          <p:cNvSpPr/>
          <p:nvPr/>
        </p:nvSpPr>
        <p:spPr>
          <a:xfrm flipH="1">
            <a:off x="9885659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9" name="Oval 108"/>
          <p:cNvSpPr/>
          <p:nvPr/>
        </p:nvSpPr>
        <p:spPr>
          <a:xfrm flipH="1">
            <a:off x="10479794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0" name="Oval 109"/>
          <p:cNvSpPr/>
          <p:nvPr/>
        </p:nvSpPr>
        <p:spPr>
          <a:xfrm flipH="1">
            <a:off x="1270712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1" name="Oval 110"/>
          <p:cNvSpPr/>
          <p:nvPr/>
        </p:nvSpPr>
        <p:spPr>
          <a:xfrm flipH="1">
            <a:off x="1864846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2" name="Oval 111"/>
          <p:cNvSpPr/>
          <p:nvPr/>
        </p:nvSpPr>
        <p:spPr>
          <a:xfrm flipH="1">
            <a:off x="2756048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3" name="Oval 112"/>
          <p:cNvSpPr/>
          <p:nvPr/>
        </p:nvSpPr>
        <p:spPr>
          <a:xfrm flipH="1">
            <a:off x="3944316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4" name="Oval 113"/>
          <p:cNvSpPr/>
          <p:nvPr/>
        </p:nvSpPr>
        <p:spPr>
          <a:xfrm flipH="1">
            <a:off x="2161913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5" name="Oval 114"/>
          <p:cNvSpPr/>
          <p:nvPr/>
        </p:nvSpPr>
        <p:spPr>
          <a:xfrm flipH="1">
            <a:off x="3053115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6" name="Oval 115"/>
          <p:cNvSpPr/>
          <p:nvPr/>
        </p:nvSpPr>
        <p:spPr>
          <a:xfrm flipH="1">
            <a:off x="4241383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7" name="Oval 116"/>
          <p:cNvSpPr/>
          <p:nvPr/>
        </p:nvSpPr>
        <p:spPr>
          <a:xfrm flipH="1">
            <a:off x="8400324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8" name="Oval 117"/>
          <p:cNvSpPr/>
          <p:nvPr/>
        </p:nvSpPr>
        <p:spPr>
          <a:xfrm flipH="1">
            <a:off x="8994458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9" name="Oval 118"/>
          <p:cNvSpPr/>
          <p:nvPr/>
        </p:nvSpPr>
        <p:spPr>
          <a:xfrm flipH="1">
            <a:off x="9588592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0" name="Oval 119"/>
          <p:cNvSpPr/>
          <p:nvPr/>
        </p:nvSpPr>
        <p:spPr>
          <a:xfrm flipH="1">
            <a:off x="10182726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1" name="Oval 120"/>
          <p:cNvSpPr/>
          <p:nvPr/>
        </p:nvSpPr>
        <p:spPr>
          <a:xfrm flipH="1">
            <a:off x="10776861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2" name="Oval 121"/>
          <p:cNvSpPr/>
          <p:nvPr/>
        </p:nvSpPr>
        <p:spPr>
          <a:xfrm flipH="1">
            <a:off x="973645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3" name="Oval 122"/>
          <p:cNvSpPr/>
          <p:nvPr/>
        </p:nvSpPr>
        <p:spPr>
          <a:xfrm flipH="1">
            <a:off x="1567779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4" name="Oval 123"/>
          <p:cNvSpPr/>
          <p:nvPr/>
        </p:nvSpPr>
        <p:spPr>
          <a:xfrm flipH="1">
            <a:off x="10479794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5" name="Oval 124"/>
          <p:cNvSpPr/>
          <p:nvPr/>
        </p:nvSpPr>
        <p:spPr>
          <a:xfrm flipH="1">
            <a:off x="676578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6" name="Oval 125"/>
          <p:cNvSpPr/>
          <p:nvPr/>
        </p:nvSpPr>
        <p:spPr>
          <a:xfrm flipH="1">
            <a:off x="1270712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7" name="Oval 126"/>
          <p:cNvSpPr/>
          <p:nvPr/>
        </p:nvSpPr>
        <p:spPr>
          <a:xfrm flipH="1">
            <a:off x="10776861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8" name="Oval 127"/>
          <p:cNvSpPr/>
          <p:nvPr/>
        </p:nvSpPr>
        <p:spPr>
          <a:xfrm flipH="1">
            <a:off x="11073928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9" name="Oval 128"/>
          <p:cNvSpPr/>
          <p:nvPr/>
        </p:nvSpPr>
        <p:spPr>
          <a:xfrm flipH="1">
            <a:off x="11370995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0" name="Oval 129"/>
          <p:cNvSpPr/>
          <p:nvPr/>
        </p:nvSpPr>
        <p:spPr>
          <a:xfrm flipH="1">
            <a:off x="379510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1" name="Oval 130"/>
          <p:cNvSpPr/>
          <p:nvPr/>
        </p:nvSpPr>
        <p:spPr>
          <a:xfrm flipH="1">
            <a:off x="973645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2" name="Oval 131"/>
          <p:cNvSpPr/>
          <p:nvPr/>
        </p:nvSpPr>
        <p:spPr>
          <a:xfrm flipH="1">
            <a:off x="1567779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3" name="Oval 132"/>
          <p:cNvSpPr/>
          <p:nvPr/>
        </p:nvSpPr>
        <p:spPr>
          <a:xfrm flipH="1">
            <a:off x="10479794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4" name="Oval 133"/>
          <p:cNvSpPr/>
          <p:nvPr/>
        </p:nvSpPr>
        <p:spPr>
          <a:xfrm flipH="1">
            <a:off x="82443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5" name="Oval 134"/>
          <p:cNvSpPr/>
          <p:nvPr/>
        </p:nvSpPr>
        <p:spPr>
          <a:xfrm flipH="1">
            <a:off x="676578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6" name="Oval 135"/>
          <p:cNvSpPr/>
          <p:nvPr/>
        </p:nvSpPr>
        <p:spPr>
          <a:xfrm flipH="1">
            <a:off x="1270712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7" name="Oval 136"/>
          <p:cNvSpPr/>
          <p:nvPr/>
        </p:nvSpPr>
        <p:spPr>
          <a:xfrm flipH="1">
            <a:off x="10776861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8" name="Oval 137"/>
          <p:cNvSpPr/>
          <p:nvPr/>
        </p:nvSpPr>
        <p:spPr>
          <a:xfrm flipH="1">
            <a:off x="11073928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9" name="Oval 138"/>
          <p:cNvSpPr/>
          <p:nvPr/>
        </p:nvSpPr>
        <p:spPr>
          <a:xfrm flipH="1">
            <a:off x="11370995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0" name="Oval 139"/>
          <p:cNvSpPr/>
          <p:nvPr/>
        </p:nvSpPr>
        <p:spPr>
          <a:xfrm flipH="1">
            <a:off x="11668062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1" name="Oval 140"/>
          <p:cNvSpPr/>
          <p:nvPr/>
        </p:nvSpPr>
        <p:spPr>
          <a:xfrm flipH="1">
            <a:off x="11965129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2" name="Oval 141"/>
          <p:cNvSpPr/>
          <p:nvPr/>
        </p:nvSpPr>
        <p:spPr>
          <a:xfrm flipH="1">
            <a:off x="-214624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3" name="Oval 142"/>
          <p:cNvSpPr/>
          <p:nvPr/>
        </p:nvSpPr>
        <p:spPr>
          <a:xfrm flipH="1">
            <a:off x="379510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4" name="Oval 143"/>
          <p:cNvSpPr/>
          <p:nvPr/>
        </p:nvSpPr>
        <p:spPr>
          <a:xfrm flipH="1">
            <a:off x="973645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5" name="Oval 144"/>
          <p:cNvSpPr/>
          <p:nvPr/>
        </p:nvSpPr>
        <p:spPr>
          <a:xfrm flipH="1">
            <a:off x="1567779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6" name="Oval 145"/>
          <p:cNvSpPr/>
          <p:nvPr/>
        </p:nvSpPr>
        <p:spPr>
          <a:xfrm flipH="1">
            <a:off x="10479794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7" name="Oval 146"/>
          <p:cNvSpPr/>
          <p:nvPr/>
        </p:nvSpPr>
        <p:spPr>
          <a:xfrm flipH="1">
            <a:off x="82443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8" name="Oval 147"/>
          <p:cNvSpPr/>
          <p:nvPr/>
        </p:nvSpPr>
        <p:spPr>
          <a:xfrm flipH="1">
            <a:off x="676578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9" name="Oval 148"/>
          <p:cNvSpPr/>
          <p:nvPr/>
        </p:nvSpPr>
        <p:spPr>
          <a:xfrm flipH="1">
            <a:off x="1270712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0" name="Oval 149"/>
          <p:cNvSpPr/>
          <p:nvPr/>
        </p:nvSpPr>
        <p:spPr>
          <a:xfrm flipH="1">
            <a:off x="10776861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1" name="Oval 150"/>
          <p:cNvSpPr/>
          <p:nvPr/>
        </p:nvSpPr>
        <p:spPr>
          <a:xfrm flipH="1">
            <a:off x="11073928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2" name="Oval 151"/>
          <p:cNvSpPr/>
          <p:nvPr/>
        </p:nvSpPr>
        <p:spPr>
          <a:xfrm flipH="1">
            <a:off x="11370995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3" name="Oval 152"/>
          <p:cNvSpPr/>
          <p:nvPr/>
        </p:nvSpPr>
        <p:spPr>
          <a:xfrm flipH="1">
            <a:off x="11668062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4" name="Oval 153"/>
          <p:cNvSpPr/>
          <p:nvPr/>
        </p:nvSpPr>
        <p:spPr>
          <a:xfrm flipH="1">
            <a:off x="11965129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5" name="Oval 154"/>
          <p:cNvSpPr/>
          <p:nvPr/>
        </p:nvSpPr>
        <p:spPr>
          <a:xfrm flipH="1">
            <a:off x="12262197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6" name="Oval 155"/>
          <p:cNvSpPr/>
          <p:nvPr/>
        </p:nvSpPr>
        <p:spPr>
          <a:xfrm flipH="1">
            <a:off x="973645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7" name="Oval 156"/>
          <p:cNvSpPr/>
          <p:nvPr/>
        </p:nvSpPr>
        <p:spPr>
          <a:xfrm flipH="1">
            <a:off x="1567779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8" name="Oval 157"/>
          <p:cNvSpPr/>
          <p:nvPr/>
        </p:nvSpPr>
        <p:spPr>
          <a:xfrm flipH="1">
            <a:off x="10479794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9" name="Oval 158"/>
          <p:cNvSpPr/>
          <p:nvPr/>
        </p:nvSpPr>
        <p:spPr>
          <a:xfrm flipH="1">
            <a:off x="1270712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0" name="Oval 159"/>
          <p:cNvSpPr/>
          <p:nvPr/>
        </p:nvSpPr>
        <p:spPr>
          <a:xfrm flipH="1">
            <a:off x="10776861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1" name="Oval 160"/>
          <p:cNvSpPr/>
          <p:nvPr/>
        </p:nvSpPr>
        <p:spPr>
          <a:xfrm flipH="1">
            <a:off x="11073928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2" name="Oval 161"/>
          <p:cNvSpPr/>
          <p:nvPr/>
        </p:nvSpPr>
        <p:spPr>
          <a:xfrm flipH="1">
            <a:off x="973645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3" name="Oval 162"/>
          <p:cNvSpPr/>
          <p:nvPr/>
        </p:nvSpPr>
        <p:spPr>
          <a:xfrm flipH="1">
            <a:off x="1567779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4" name="Oval 163"/>
          <p:cNvSpPr/>
          <p:nvPr/>
        </p:nvSpPr>
        <p:spPr>
          <a:xfrm flipH="1">
            <a:off x="10479794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5" name="Oval 164"/>
          <p:cNvSpPr/>
          <p:nvPr/>
        </p:nvSpPr>
        <p:spPr>
          <a:xfrm flipH="1">
            <a:off x="1270712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6" name="Oval 165"/>
          <p:cNvSpPr/>
          <p:nvPr/>
        </p:nvSpPr>
        <p:spPr>
          <a:xfrm flipH="1">
            <a:off x="10776861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7" name="Oval 166"/>
          <p:cNvSpPr/>
          <p:nvPr/>
        </p:nvSpPr>
        <p:spPr>
          <a:xfrm flipH="1">
            <a:off x="11073928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8" name="Oval 167"/>
          <p:cNvSpPr/>
          <p:nvPr/>
        </p:nvSpPr>
        <p:spPr>
          <a:xfrm flipH="1">
            <a:off x="973645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9" name="Oval 168"/>
          <p:cNvSpPr/>
          <p:nvPr/>
        </p:nvSpPr>
        <p:spPr>
          <a:xfrm flipH="1">
            <a:off x="1567779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0" name="Oval 169"/>
          <p:cNvSpPr/>
          <p:nvPr/>
        </p:nvSpPr>
        <p:spPr>
          <a:xfrm flipH="1">
            <a:off x="10479794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1" name="Oval 170"/>
          <p:cNvSpPr/>
          <p:nvPr/>
        </p:nvSpPr>
        <p:spPr>
          <a:xfrm flipH="1">
            <a:off x="1270712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2" name="Oval 171"/>
          <p:cNvSpPr/>
          <p:nvPr/>
        </p:nvSpPr>
        <p:spPr>
          <a:xfrm flipH="1">
            <a:off x="10776861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3" name="Oval 172"/>
          <p:cNvSpPr/>
          <p:nvPr/>
        </p:nvSpPr>
        <p:spPr>
          <a:xfrm flipH="1">
            <a:off x="11073928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4" name="Oval 173"/>
          <p:cNvSpPr/>
          <p:nvPr/>
        </p:nvSpPr>
        <p:spPr>
          <a:xfrm flipH="1">
            <a:off x="973645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5" name="Oval 174"/>
          <p:cNvSpPr/>
          <p:nvPr/>
        </p:nvSpPr>
        <p:spPr>
          <a:xfrm flipH="1">
            <a:off x="1567779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6" name="Oval 175"/>
          <p:cNvSpPr/>
          <p:nvPr/>
        </p:nvSpPr>
        <p:spPr>
          <a:xfrm flipH="1">
            <a:off x="10479794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7" name="Oval 176"/>
          <p:cNvSpPr/>
          <p:nvPr/>
        </p:nvSpPr>
        <p:spPr>
          <a:xfrm flipH="1">
            <a:off x="1270712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8" name="Oval 177"/>
          <p:cNvSpPr/>
          <p:nvPr/>
        </p:nvSpPr>
        <p:spPr>
          <a:xfrm flipH="1">
            <a:off x="10776861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9" name="Oval 178"/>
          <p:cNvSpPr/>
          <p:nvPr/>
        </p:nvSpPr>
        <p:spPr>
          <a:xfrm flipH="1">
            <a:off x="11073928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0" name="Oval 179"/>
          <p:cNvSpPr/>
          <p:nvPr/>
        </p:nvSpPr>
        <p:spPr>
          <a:xfrm flipH="1">
            <a:off x="-214624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1" name="Oval 180"/>
          <p:cNvSpPr/>
          <p:nvPr/>
        </p:nvSpPr>
        <p:spPr>
          <a:xfrm flipH="1">
            <a:off x="379510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2" name="Oval 181"/>
          <p:cNvSpPr/>
          <p:nvPr/>
        </p:nvSpPr>
        <p:spPr>
          <a:xfrm flipH="1">
            <a:off x="973645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3" name="Oval 182"/>
          <p:cNvSpPr/>
          <p:nvPr/>
        </p:nvSpPr>
        <p:spPr>
          <a:xfrm flipH="1">
            <a:off x="1567779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4" name="Oval 183"/>
          <p:cNvSpPr/>
          <p:nvPr/>
        </p:nvSpPr>
        <p:spPr>
          <a:xfrm flipH="1">
            <a:off x="10479794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5" name="Oval 184"/>
          <p:cNvSpPr/>
          <p:nvPr/>
        </p:nvSpPr>
        <p:spPr>
          <a:xfrm flipH="1">
            <a:off x="82443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6" name="Oval 185"/>
          <p:cNvSpPr/>
          <p:nvPr/>
        </p:nvSpPr>
        <p:spPr>
          <a:xfrm flipH="1">
            <a:off x="676578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7" name="Oval 186"/>
          <p:cNvSpPr/>
          <p:nvPr/>
        </p:nvSpPr>
        <p:spPr>
          <a:xfrm flipH="1">
            <a:off x="1270712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8" name="Oval 187"/>
          <p:cNvSpPr/>
          <p:nvPr/>
        </p:nvSpPr>
        <p:spPr>
          <a:xfrm flipH="1">
            <a:off x="10776861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9" name="Oval 188"/>
          <p:cNvSpPr/>
          <p:nvPr/>
        </p:nvSpPr>
        <p:spPr>
          <a:xfrm flipH="1">
            <a:off x="11073928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0" name="Oval 189"/>
          <p:cNvSpPr/>
          <p:nvPr/>
        </p:nvSpPr>
        <p:spPr>
          <a:xfrm flipH="1">
            <a:off x="11370995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1" name="Oval 190"/>
          <p:cNvSpPr/>
          <p:nvPr/>
        </p:nvSpPr>
        <p:spPr>
          <a:xfrm flipH="1">
            <a:off x="11668062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2" name="Oval 191"/>
          <p:cNvSpPr/>
          <p:nvPr/>
        </p:nvSpPr>
        <p:spPr>
          <a:xfrm flipH="1">
            <a:off x="11965129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3" name="Oval 192"/>
          <p:cNvSpPr/>
          <p:nvPr/>
        </p:nvSpPr>
        <p:spPr>
          <a:xfrm flipH="1">
            <a:off x="12262197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4" name="Oval 193"/>
          <p:cNvSpPr/>
          <p:nvPr/>
        </p:nvSpPr>
        <p:spPr>
          <a:xfrm flipH="1">
            <a:off x="-214624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5" name="Oval 194"/>
          <p:cNvSpPr/>
          <p:nvPr/>
        </p:nvSpPr>
        <p:spPr>
          <a:xfrm flipH="1">
            <a:off x="379510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6" name="Oval 195"/>
          <p:cNvSpPr/>
          <p:nvPr/>
        </p:nvSpPr>
        <p:spPr>
          <a:xfrm flipH="1">
            <a:off x="973645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7" name="Oval 196"/>
          <p:cNvSpPr/>
          <p:nvPr/>
        </p:nvSpPr>
        <p:spPr>
          <a:xfrm flipH="1">
            <a:off x="1567779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8" name="Oval 197"/>
          <p:cNvSpPr/>
          <p:nvPr/>
        </p:nvSpPr>
        <p:spPr>
          <a:xfrm flipH="1">
            <a:off x="10479794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9" name="Oval 198"/>
          <p:cNvSpPr/>
          <p:nvPr/>
        </p:nvSpPr>
        <p:spPr>
          <a:xfrm flipH="1">
            <a:off x="82443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0" name="Oval 199"/>
          <p:cNvSpPr/>
          <p:nvPr/>
        </p:nvSpPr>
        <p:spPr>
          <a:xfrm flipH="1">
            <a:off x="676578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1" name="Oval 200"/>
          <p:cNvSpPr/>
          <p:nvPr/>
        </p:nvSpPr>
        <p:spPr>
          <a:xfrm flipH="1">
            <a:off x="1270712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2" name="Oval 201"/>
          <p:cNvSpPr/>
          <p:nvPr/>
        </p:nvSpPr>
        <p:spPr>
          <a:xfrm flipH="1">
            <a:off x="10776861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3" name="Oval 202"/>
          <p:cNvSpPr/>
          <p:nvPr/>
        </p:nvSpPr>
        <p:spPr>
          <a:xfrm flipH="1">
            <a:off x="11073928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4" name="Oval 203"/>
          <p:cNvSpPr/>
          <p:nvPr/>
        </p:nvSpPr>
        <p:spPr>
          <a:xfrm flipH="1">
            <a:off x="11370995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5" name="Oval 204"/>
          <p:cNvSpPr/>
          <p:nvPr/>
        </p:nvSpPr>
        <p:spPr>
          <a:xfrm flipH="1">
            <a:off x="11668062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6" name="Oval 205"/>
          <p:cNvSpPr/>
          <p:nvPr/>
        </p:nvSpPr>
        <p:spPr>
          <a:xfrm flipH="1">
            <a:off x="11965129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7" name="Oval 206"/>
          <p:cNvSpPr/>
          <p:nvPr/>
        </p:nvSpPr>
        <p:spPr>
          <a:xfrm flipH="1">
            <a:off x="12262197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8" name="Oval 207"/>
          <p:cNvSpPr/>
          <p:nvPr/>
        </p:nvSpPr>
        <p:spPr>
          <a:xfrm flipH="1">
            <a:off x="379510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9" name="Oval 208"/>
          <p:cNvSpPr/>
          <p:nvPr/>
        </p:nvSpPr>
        <p:spPr>
          <a:xfrm flipH="1">
            <a:off x="973645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0" name="Oval 209"/>
          <p:cNvSpPr/>
          <p:nvPr/>
        </p:nvSpPr>
        <p:spPr>
          <a:xfrm flipH="1">
            <a:off x="1567779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1" name="Oval 210"/>
          <p:cNvSpPr/>
          <p:nvPr/>
        </p:nvSpPr>
        <p:spPr>
          <a:xfrm flipH="1">
            <a:off x="10479794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2" name="Oval 211"/>
          <p:cNvSpPr/>
          <p:nvPr/>
        </p:nvSpPr>
        <p:spPr>
          <a:xfrm flipH="1">
            <a:off x="82443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3" name="Oval 212"/>
          <p:cNvSpPr/>
          <p:nvPr/>
        </p:nvSpPr>
        <p:spPr>
          <a:xfrm flipH="1">
            <a:off x="676578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4" name="Oval 213"/>
          <p:cNvSpPr/>
          <p:nvPr/>
        </p:nvSpPr>
        <p:spPr>
          <a:xfrm flipH="1">
            <a:off x="1270712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5" name="Oval 214"/>
          <p:cNvSpPr/>
          <p:nvPr/>
        </p:nvSpPr>
        <p:spPr>
          <a:xfrm flipH="1">
            <a:off x="10776861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6" name="Oval 215"/>
          <p:cNvSpPr/>
          <p:nvPr/>
        </p:nvSpPr>
        <p:spPr>
          <a:xfrm flipH="1">
            <a:off x="11073928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7" name="Oval 216"/>
          <p:cNvSpPr/>
          <p:nvPr/>
        </p:nvSpPr>
        <p:spPr>
          <a:xfrm flipH="1">
            <a:off x="11370995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8" name="Oval 217"/>
          <p:cNvSpPr/>
          <p:nvPr/>
        </p:nvSpPr>
        <p:spPr>
          <a:xfrm flipH="1">
            <a:off x="11668062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9" name="Oval 218"/>
          <p:cNvSpPr/>
          <p:nvPr/>
        </p:nvSpPr>
        <p:spPr>
          <a:xfrm flipH="1">
            <a:off x="11965129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0" name="Oval 219"/>
          <p:cNvSpPr/>
          <p:nvPr/>
        </p:nvSpPr>
        <p:spPr>
          <a:xfrm flipH="1">
            <a:off x="379510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1" name="Oval 220"/>
          <p:cNvSpPr/>
          <p:nvPr/>
        </p:nvSpPr>
        <p:spPr>
          <a:xfrm flipH="1">
            <a:off x="973645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2" name="Oval 221"/>
          <p:cNvSpPr/>
          <p:nvPr/>
        </p:nvSpPr>
        <p:spPr>
          <a:xfrm flipH="1">
            <a:off x="1567779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3" name="Oval 222"/>
          <p:cNvSpPr/>
          <p:nvPr/>
        </p:nvSpPr>
        <p:spPr>
          <a:xfrm flipH="1">
            <a:off x="10479794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4" name="Oval 223"/>
          <p:cNvSpPr/>
          <p:nvPr/>
        </p:nvSpPr>
        <p:spPr>
          <a:xfrm flipH="1">
            <a:off x="82443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5" name="Oval 224"/>
          <p:cNvSpPr/>
          <p:nvPr/>
        </p:nvSpPr>
        <p:spPr>
          <a:xfrm flipH="1">
            <a:off x="676578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6" name="Oval 225"/>
          <p:cNvSpPr/>
          <p:nvPr/>
        </p:nvSpPr>
        <p:spPr>
          <a:xfrm flipH="1">
            <a:off x="1270712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7" name="Oval 226"/>
          <p:cNvSpPr/>
          <p:nvPr/>
        </p:nvSpPr>
        <p:spPr>
          <a:xfrm flipH="1">
            <a:off x="10776861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8" name="Oval 227"/>
          <p:cNvSpPr/>
          <p:nvPr/>
        </p:nvSpPr>
        <p:spPr>
          <a:xfrm flipH="1">
            <a:off x="11073928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9" name="Oval 228"/>
          <p:cNvSpPr/>
          <p:nvPr/>
        </p:nvSpPr>
        <p:spPr>
          <a:xfrm flipH="1">
            <a:off x="11370995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0" name="Oval 229"/>
          <p:cNvSpPr/>
          <p:nvPr/>
        </p:nvSpPr>
        <p:spPr>
          <a:xfrm flipH="1">
            <a:off x="11668062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1" name="Oval 230"/>
          <p:cNvSpPr/>
          <p:nvPr/>
        </p:nvSpPr>
        <p:spPr>
          <a:xfrm flipH="1">
            <a:off x="11965129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2" name="Oval 231"/>
          <p:cNvSpPr/>
          <p:nvPr/>
        </p:nvSpPr>
        <p:spPr>
          <a:xfrm flipH="1">
            <a:off x="379510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3" name="Oval 232"/>
          <p:cNvSpPr/>
          <p:nvPr/>
        </p:nvSpPr>
        <p:spPr>
          <a:xfrm flipH="1">
            <a:off x="973645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4" name="Oval 233"/>
          <p:cNvSpPr/>
          <p:nvPr/>
        </p:nvSpPr>
        <p:spPr>
          <a:xfrm flipH="1">
            <a:off x="1567779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5" name="Oval 234"/>
          <p:cNvSpPr/>
          <p:nvPr/>
        </p:nvSpPr>
        <p:spPr>
          <a:xfrm flipH="1">
            <a:off x="10479794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6" name="Oval 235"/>
          <p:cNvSpPr/>
          <p:nvPr/>
        </p:nvSpPr>
        <p:spPr>
          <a:xfrm flipH="1">
            <a:off x="676578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7" name="Oval 236"/>
          <p:cNvSpPr/>
          <p:nvPr/>
        </p:nvSpPr>
        <p:spPr>
          <a:xfrm flipH="1">
            <a:off x="1270712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8" name="Oval 237"/>
          <p:cNvSpPr/>
          <p:nvPr/>
        </p:nvSpPr>
        <p:spPr>
          <a:xfrm flipH="1">
            <a:off x="10776861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9" name="Oval 238"/>
          <p:cNvSpPr/>
          <p:nvPr/>
        </p:nvSpPr>
        <p:spPr>
          <a:xfrm flipH="1">
            <a:off x="11073928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40" name="Oval 239"/>
          <p:cNvSpPr/>
          <p:nvPr/>
        </p:nvSpPr>
        <p:spPr>
          <a:xfrm flipH="1">
            <a:off x="11370995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41" name="Oval 240"/>
          <p:cNvSpPr/>
          <p:nvPr/>
        </p:nvSpPr>
        <p:spPr>
          <a:xfrm flipH="1">
            <a:off x="11668062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grpSp>
        <p:nvGrpSpPr>
          <p:cNvPr id="242" name="Group 241"/>
          <p:cNvGrpSpPr/>
          <p:nvPr/>
        </p:nvGrpSpPr>
        <p:grpSpPr>
          <a:xfrm>
            <a:off x="676578" y="6439809"/>
            <a:ext cx="10326499" cy="226216"/>
            <a:chOff x="676578" y="6439809"/>
            <a:chExt cx="10326499" cy="226216"/>
          </a:xfrm>
        </p:grpSpPr>
        <p:sp>
          <p:nvSpPr>
            <p:cNvPr id="243" name="Oval 242"/>
            <p:cNvSpPr/>
            <p:nvPr/>
          </p:nvSpPr>
          <p:spPr>
            <a:xfrm flipH="1">
              <a:off x="97364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4" name="Oval 243"/>
            <p:cNvSpPr/>
            <p:nvPr/>
          </p:nvSpPr>
          <p:spPr>
            <a:xfrm flipH="1">
              <a:off x="156777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5" name="Oval 244"/>
            <p:cNvSpPr/>
            <p:nvPr/>
          </p:nvSpPr>
          <p:spPr>
            <a:xfrm flipH="1">
              <a:off x="2458980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6" name="Oval 245"/>
            <p:cNvSpPr/>
            <p:nvPr/>
          </p:nvSpPr>
          <p:spPr>
            <a:xfrm flipH="1">
              <a:off x="335018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7" name="Oval 246"/>
            <p:cNvSpPr/>
            <p:nvPr/>
          </p:nvSpPr>
          <p:spPr>
            <a:xfrm flipH="1">
              <a:off x="4538451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8" name="Oval 247"/>
            <p:cNvSpPr/>
            <p:nvPr/>
          </p:nvSpPr>
          <p:spPr>
            <a:xfrm flipH="1">
              <a:off x="572671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9" name="Oval 248"/>
            <p:cNvSpPr/>
            <p:nvPr/>
          </p:nvSpPr>
          <p:spPr>
            <a:xfrm flipH="1">
              <a:off x="691498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0" name="Oval 249"/>
            <p:cNvSpPr/>
            <p:nvPr/>
          </p:nvSpPr>
          <p:spPr>
            <a:xfrm flipH="1">
              <a:off x="780618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1" name="Oval 250"/>
            <p:cNvSpPr/>
            <p:nvPr/>
          </p:nvSpPr>
          <p:spPr>
            <a:xfrm flipH="1">
              <a:off x="364724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2" name="Oval 251"/>
            <p:cNvSpPr/>
            <p:nvPr/>
          </p:nvSpPr>
          <p:spPr>
            <a:xfrm flipH="1">
              <a:off x="483551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3" name="Oval 252"/>
            <p:cNvSpPr/>
            <p:nvPr/>
          </p:nvSpPr>
          <p:spPr>
            <a:xfrm flipH="1">
              <a:off x="602378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4" name="Oval 253"/>
            <p:cNvSpPr/>
            <p:nvPr/>
          </p:nvSpPr>
          <p:spPr>
            <a:xfrm flipH="1">
              <a:off x="721205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5" name="Oval 254"/>
            <p:cNvSpPr/>
            <p:nvPr/>
          </p:nvSpPr>
          <p:spPr>
            <a:xfrm flipH="1">
              <a:off x="810325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6" name="Oval 255"/>
            <p:cNvSpPr/>
            <p:nvPr/>
          </p:nvSpPr>
          <p:spPr>
            <a:xfrm flipH="1">
              <a:off x="8697391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7" name="Oval 256"/>
            <p:cNvSpPr/>
            <p:nvPr/>
          </p:nvSpPr>
          <p:spPr>
            <a:xfrm flipH="1">
              <a:off x="929152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8" name="Oval 257"/>
            <p:cNvSpPr/>
            <p:nvPr/>
          </p:nvSpPr>
          <p:spPr>
            <a:xfrm flipH="1">
              <a:off x="988565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9" name="Oval 258"/>
            <p:cNvSpPr/>
            <p:nvPr/>
          </p:nvSpPr>
          <p:spPr>
            <a:xfrm flipH="1">
              <a:off x="10479794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0" name="Oval 259"/>
            <p:cNvSpPr/>
            <p:nvPr/>
          </p:nvSpPr>
          <p:spPr>
            <a:xfrm flipH="1">
              <a:off x="67657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1" name="Oval 260"/>
            <p:cNvSpPr/>
            <p:nvPr/>
          </p:nvSpPr>
          <p:spPr>
            <a:xfrm flipH="1">
              <a:off x="127071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2" name="Oval 261"/>
            <p:cNvSpPr/>
            <p:nvPr/>
          </p:nvSpPr>
          <p:spPr>
            <a:xfrm flipH="1">
              <a:off x="186484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3" name="Oval 262"/>
            <p:cNvSpPr/>
            <p:nvPr/>
          </p:nvSpPr>
          <p:spPr>
            <a:xfrm flipH="1">
              <a:off x="275604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4" name="Oval 263"/>
            <p:cNvSpPr/>
            <p:nvPr/>
          </p:nvSpPr>
          <p:spPr>
            <a:xfrm flipH="1">
              <a:off x="394431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5" name="Oval 264"/>
            <p:cNvSpPr/>
            <p:nvPr/>
          </p:nvSpPr>
          <p:spPr>
            <a:xfrm flipH="1">
              <a:off x="513258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6" name="Oval 265"/>
            <p:cNvSpPr/>
            <p:nvPr/>
          </p:nvSpPr>
          <p:spPr>
            <a:xfrm flipH="1">
              <a:off x="6320853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7" name="Oval 266"/>
            <p:cNvSpPr/>
            <p:nvPr/>
          </p:nvSpPr>
          <p:spPr>
            <a:xfrm flipH="1">
              <a:off x="2161913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8" name="Oval 267"/>
            <p:cNvSpPr/>
            <p:nvPr/>
          </p:nvSpPr>
          <p:spPr>
            <a:xfrm flipH="1">
              <a:off x="305311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9" name="Oval 268"/>
            <p:cNvSpPr/>
            <p:nvPr/>
          </p:nvSpPr>
          <p:spPr>
            <a:xfrm flipH="1">
              <a:off x="4241383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0" name="Oval 269"/>
            <p:cNvSpPr/>
            <p:nvPr/>
          </p:nvSpPr>
          <p:spPr>
            <a:xfrm flipH="1">
              <a:off x="542965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1" name="Oval 270"/>
            <p:cNvSpPr/>
            <p:nvPr/>
          </p:nvSpPr>
          <p:spPr>
            <a:xfrm flipH="1">
              <a:off x="6617921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2" name="Oval 271"/>
            <p:cNvSpPr/>
            <p:nvPr/>
          </p:nvSpPr>
          <p:spPr>
            <a:xfrm flipH="1">
              <a:off x="750912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3" name="Oval 272"/>
            <p:cNvSpPr/>
            <p:nvPr/>
          </p:nvSpPr>
          <p:spPr>
            <a:xfrm flipH="1">
              <a:off x="8400324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4" name="Oval 273"/>
            <p:cNvSpPr/>
            <p:nvPr/>
          </p:nvSpPr>
          <p:spPr>
            <a:xfrm flipH="1">
              <a:off x="899445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5" name="Oval 274"/>
            <p:cNvSpPr/>
            <p:nvPr/>
          </p:nvSpPr>
          <p:spPr>
            <a:xfrm flipH="1">
              <a:off x="958859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6" name="Oval 275"/>
            <p:cNvSpPr/>
            <p:nvPr/>
          </p:nvSpPr>
          <p:spPr>
            <a:xfrm flipH="1">
              <a:off x="1018272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7" name="Oval 276"/>
            <p:cNvSpPr/>
            <p:nvPr/>
          </p:nvSpPr>
          <p:spPr>
            <a:xfrm flipH="1">
              <a:off x="10776861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78" name="Oval 277"/>
          <p:cNvSpPr/>
          <p:nvPr/>
        </p:nvSpPr>
        <p:spPr>
          <a:xfrm flipH="1">
            <a:off x="11073928" y="643980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79" name="Oval 278"/>
          <p:cNvSpPr/>
          <p:nvPr/>
        </p:nvSpPr>
        <p:spPr>
          <a:xfrm flipH="1">
            <a:off x="11370995" y="643980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0" name="Oval 279"/>
          <p:cNvSpPr/>
          <p:nvPr/>
        </p:nvSpPr>
        <p:spPr>
          <a:xfrm flipH="1">
            <a:off x="7505432" y="2776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1" name="Oval 280"/>
          <p:cNvSpPr/>
          <p:nvPr/>
        </p:nvSpPr>
        <p:spPr>
          <a:xfrm flipH="1">
            <a:off x="7208365" y="2776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2" name="Oval 281"/>
          <p:cNvSpPr/>
          <p:nvPr/>
        </p:nvSpPr>
        <p:spPr>
          <a:xfrm flipH="1">
            <a:off x="7505432" y="9260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3" name="Oval 282"/>
          <p:cNvSpPr/>
          <p:nvPr/>
        </p:nvSpPr>
        <p:spPr>
          <a:xfrm flipH="1">
            <a:off x="7208365" y="9260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4" name="Oval 283"/>
          <p:cNvSpPr/>
          <p:nvPr/>
        </p:nvSpPr>
        <p:spPr>
          <a:xfrm flipH="1">
            <a:off x="7505432" y="-4655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5" name="Oval 284"/>
          <p:cNvSpPr/>
          <p:nvPr/>
        </p:nvSpPr>
        <p:spPr>
          <a:xfrm flipH="1">
            <a:off x="7208365" y="-4655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6" name="Oval 285"/>
          <p:cNvSpPr/>
          <p:nvPr/>
        </p:nvSpPr>
        <p:spPr>
          <a:xfrm flipH="1">
            <a:off x="7505432" y="6018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7" name="Oval 286"/>
          <p:cNvSpPr/>
          <p:nvPr/>
        </p:nvSpPr>
        <p:spPr>
          <a:xfrm flipH="1">
            <a:off x="7208365" y="6018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8" name="Oval 287"/>
          <p:cNvSpPr/>
          <p:nvPr/>
        </p:nvSpPr>
        <p:spPr>
          <a:xfrm flipH="1">
            <a:off x="4551760" y="28527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9" name="Oval 288"/>
          <p:cNvSpPr/>
          <p:nvPr/>
        </p:nvSpPr>
        <p:spPr>
          <a:xfrm flipH="1">
            <a:off x="4848828" y="28527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0" name="Oval 289"/>
          <p:cNvSpPr/>
          <p:nvPr/>
        </p:nvSpPr>
        <p:spPr>
          <a:xfrm flipH="1">
            <a:off x="4551760" y="93370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1" name="Oval 290"/>
          <p:cNvSpPr/>
          <p:nvPr/>
        </p:nvSpPr>
        <p:spPr>
          <a:xfrm flipH="1">
            <a:off x="4848828" y="93370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2" name="Oval 291"/>
          <p:cNvSpPr/>
          <p:nvPr/>
        </p:nvSpPr>
        <p:spPr>
          <a:xfrm flipH="1">
            <a:off x="4551760" y="-3893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3" name="Oval 292"/>
          <p:cNvSpPr/>
          <p:nvPr/>
        </p:nvSpPr>
        <p:spPr>
          <a:xfrm flipH="1">
            <a:off x="4848828" y="-3893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4" name="Oval 293"/>
          <p:cNvSpPr/>
          <p:nvPr/>
        </p:nvSpPr>
        <p:spPr>
          <a:xfrm flipH="1">
            <a:off x="4551760" y="60948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5" name="Oval 294"/>
          <p:cNvSpPr/>
          <p:nvPr/>
        </p:nvSpPr>
        <p:spPr>
          <a:xfrm flipH="1">
            <a:off x="4848828" y="60948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6" name="Freeform 295"/>
          <p:cNvSpPr/>
          <p:nvPr/>
        </p:nvSpPr>
        <p:spPr>
          <a:xfrm>
            <a:off x="-336838" y="-191975"/>
            <a:ext cx="12857975" cy="6945589"/>
          </a:xfrm>
          <a:custGeom>
            <a:avLst/>
            <a:gdLst>
              <a:gd name="connsiteX0" fmla="*/ 2643823 w 12857975"/>
              <a:gd name="connsiteY0" fmla="*/ 1482613 h 6945589"/>
              <a:gd name="connsiteX1" fmla="*/ 2220734 w 12857975"/>
              <a:gd name="connsiteY1" fmla="*/ 1905702 h 6945589"/>
              <a:gd name="connsiteX2" fmla="*/ 2220734 w 12857975"/>
              <a:gd name="connsiteY2" fmla="*/ 6112536 h 6945589"/>
              <a:gd name="connsiteX3" fmla="*/ 2643823 w 12857975"/>
              <a:gd name="connsiteY3" fmla="*/ 6535625 h 6945589"/>
              <a:gd name="connsiteX4" fmla="*/ 10301565 w 12857975"/>
              <a:gd name="connsiteY4" fmla="*/ 6535625 h 6945589"/>
              <a:gd name="connsiteX5" fmla="*/ 10724654 w 12857975"/>
              <a:gd name="connsiteY5" fmla="*/ 6112536 h 6945589"/>
              <a:gd name="connsiteX6" fmla="*/ 10724654 w 12857975"/>
              <a:gd name="connsiteY6" fmla="*/ 1905702 h 6945589"/>
              <a:gd name="connsiteX7" fmla="*/ 10301565 w 12857975"/>
              <a:gd name="connsiteY7" fmla="*/ 1482613 h 6945589"/>
              <a:gd name="connsiteX8" fmla="*/ 2533728 w 12857975"/>
              <a:gd name="connsiteY8" fmla="*/ 0 h 6945589"/>
              <a:gd name="connsiteX9" fmla="*/ 10381559 w 12857975"/>
              <a:gd name="connsiteY9" fmla="*/ 0 h 6945589"/>
              <a:gd name="connsiteX10" fmla="*/ 10708266 w 12857975"/>
              <a:gd name="connsiteY10" fmla="*/ 184522 h 6945589"/>
              <a:gd name="connsiteX11" fmla="*/ 12768295 w 12857975"/>
              <a:gd name="connsiteY11" fmla="*/ 2290151 h 6945589"/>
              <a:gd name="connsiteX12" fmla="*/ 12857975 w 12857975"/>
              <a:gd name="connsiteY12" fmla="*/ 2481592 h 6945589"/>
              <a:gd name="connsiteX13" fmla="*/ 12857975 w 12857975"/>
              <a:gd name="connsiteY13" fmla="*/ 5943525 h 6945589"/>
              <a:gd name="connsiteX14" fmla="*/ 12809904 w 12857975"/>
              <a:gd name="connsiteY14" fmla="*/ 6052081 h 6945589"/>
              <a:gd name="connsiteX15" fmla="*/ 12344277 w 12857975"/>
              <a:gd name="connsiteY15" fmla="*/ 6793351 h 6945589"/>
              <a:gd name="connsiteX16" fmla="*/ 12220972 w 12857975"/>
              <a:gd name="connsiteY16" fmla="*/ 6945589 h 6945589"/>
              <a:gd name="connsiteX17" fmla="*/ 694316 w 12857975"/>
              <a:gd name="connsiteY17" fmla="*/ 6945589 h 6945589"/>
              <a:gd name="connsiteX18" fmla="*/ 571011 w 12857975"/>
              <a:gd name="connsiteY18" fmla="*/ 6793351 h 6945589"/>
              <a:gd name="connsiteX19" fmla="*/ 105385 w 12857975"/>
              <a:gd name="connsiteY19" fmla="*/ 6052081 h 6945589"/>
              <a:gd name="connsiteX20" fmla="*/ 0 w 12857975"/>
              <a:gd name="connsiteY20" fmla="*/ 5814097 h 6945589"/>
              <a:gd name="connsiteX21" fmla="*/ 0 w 12857975"/>
              <a:gd name="connsiteY21" fmla="*/ 2603938 h 6945589"/>
              <a:gd name="connsiteX22" fmla="*/ 146992 w 12857975"/>
              <a:gd name="connsiteY22" fmla="*/ 2290153 h 6945589"/>
              <a:gd name="connsiteX23" fmla="*/ 2207021 w 12857975"/>
              <a:gd name="connsiteY23" fmla="*/ 184522 h 694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857975" h="6945589">
                <a:moveTo>
                  <a:pt x="2643823" y="1482613"/>
                </a:moveTo>
                <a:cubicBezTo>
                  <a:pt x="2410160" y="1482613"/>
                  <a:pt x="2220734" y="1672036"/>
                  <a:pt x="2220734" y="1905702"/>
                </a:cubicBezTo>
                <a:lnTo>
                  <a:pt x="2220734" y="6112536"/>
                </a:lnTo>
                <a:cubicBezTo>
                  <a:pt x="2220734" y="6346202"/>
                  <a:pt x="2410160" y="6535625"/>
                  <a:pt x="2643823" y="6535625"/>
                </a:cubicBezTo>
                <a:lnTo>
                  <a:pt x="10301565" y="6535625"/>
                </a:lnTo>
                <a:cubicBezTo>
                  <a:pt x="10535231" y="6535625"/>
                  <a:pt x="10724654" y="6346202"/>
                  <a:pt x="10724654" y="6112536"/>
                </a:cubicBezTo>
                <a:lnTo>
                  <a:pt x="10724654" y="1905702"/>
                </a:lnTo>
                <a:cubicBezTo>
                  <a:pt x="10724654" y="1672036"/>
                  <a:pt x="10535231" y="1482613"/>
                  <a:pt x="10301565" y="1482613"/>
                </a:cubicBezTo>
                <a:close/>
                <a:moveTo>
                  <a:pt x="2533728" y="0"/>
                </a:moveTo>
                <a:lnTo>
                  <a:pt x="10381559" y="0"/>
                </a:lnTo>
                <a:lnTo>
                  <a:pt x="10708266" y="184522"/>
                </a:lnTo>
                <a:cubicBezTo>
                  <a:pt x="11613649" y="735932"/>
                  <a:pt x="12329101" y="1459652"/>
                  <a:pt x="12768295" y="2290151"/>
                </a:cubicBezTo>
                <a:lnTo>
                  <a:pt x="12857975" y="2481592"/>
                </a:lnTo>
                <a:lnTo>
                  <a:pt x="12857975" y="5943525"/>
                </a:lnTo>
                <a:lnTo>
                  <a:pt x="12809904" y="6052081"/>
                </a:lnTo>
                <a:cubicBezTo>
                  <a:pt x="12680275" y="6309717"/>
                  <a:pt x="12524228" y="6557443"/>
                  <a:pt x="12344277" y="6793351"/>
                </a:cubicBezTo>
                <a:lnTo>
                  <a:pt x="12220972" y="6945589"/>
                </a:lnTo>
                <a:lnTo>
                  <a:pt x="694316" y="6945589"/>
                </a:lnTo>
                <a:lnTo>
                  <a:pt x="571011" y="6793351"/>
                </a:lnTo>
                <a:cubicBezTo>
                  <a:pt x="391061" y="6557443"/>
                  <a:pt x="235014" y="6309717"/>
                  <a:pt x="105385" y="6052081"/>
                </a:cubicBezTo>
                <a:lnTo>
                  <a:pt x="0" y="5814097"/>
                </a:lnTo>
                <a:lnTo>
                  <a:pt x="0" y="2603938"/>
                </a:lnTo>
                <a:lnTo>
                  <a:pt x="146992" y="2290153"/>
                </a:lnTo>
                <a:cubicBezTo>
                  <a:pt x="586186" y="1459653"/>
                  <a:pt x="1301638" y="735933"/>
                  <a:pt x="2207021" y="184522"/>
                </a:cubicBezTo>
                <a:close/>
              </a:path>
            </a:pathLst>
          </a:custGeom>
          <a:noFill/>
          <a:ln w="304800" cap="rnd">
            <a:solidFill>
              <a:schemeClr val="tx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Freeform 296"/>
          <p:cNvSpPr/>
          <p:nvPr/>
        </p:nvSpPr>
        <p:spPr>
          <a:xfrm>
            <a:off x="-336838" y="-191975"/>
            <a:ext cx="12857975" cy="6945589"/>
          </a:xfrm>
          <a:custGeom>
            <a:avLst/>
            <a:gdLst>
              <a:gd name="connsiteX0" fmla="*/ 2643823 w 12857975"/>
              <a:gd name="connsiteY0" fmla="*/ 1482613 h 6945589"/>
              <a:gd name="connsiteX1" fmla="*/ 2220734 w 12857975"/>
              <a:gd name="connsiteY1" fmla="*/ 1905702 h 6945589"/>
              <a:gd name="connsiteX2" fmla="*/ 2220734 w 12857975"/>
              <a:gd name="connsiteY2" fmla="*/ 6112536 h 6945589"/>
              <a:gd name="connsiteX3" fmla="*/ 2643823 w 12857975"/>
              <a:gd name="connsiteY3" fmla="*/ 6535625 h 6945589"/>
              <a:gd name="connsiteX4" fmla="*/ 10301565 w 12857975"/>
              <a:gd name="connsiteY4" fmla="*/ 6535625 h 6945589"/>
              <a:gd name="connsiteX5" fmla="*/ 10724654 w 12857975"/>
              <a:gd name="connsiteY5" fmla="*/ 6112536 h 6945589"/>
              <a:gd name="connsiteX6" fmla="*/ 10724654 w 12857975"/>
              <a:gd name="connsiteY6" fmla="*/ 1905702 h 6945589"/>
              <a:gd name="connsiteX7" fmla="*/ 10301565 w 12857975"/>
              <a:gd name="connsiteY7" fmla="*/ 1482613 h 6945589"/>
              <a:gd name="connsiteX8" fmla="*/ 2533728 w 12857975"/>
              <a:gd name="connsiteY8" fmla="*/ 0 h 6945589"/>
              <a:gd name="connsiteX9" fmla="*/ 10381559 w 12857975"/>
              <a:gd name="connsiteY9" fmla="*/ 0 h 6945589"/>
              <a:gd name="connsiteX10" fmla="*/ 10708266 w 12857975"/>
              <a:gd name="connsiteY10" fmla="*/ 184522 h 6945589"/>
              <a:gd name="connsiteX11" fmla="*/ 12768295 w 12857975"/>
              <a:gd name="connsiteY11" fmla="*/ 2290151 h 6945589"/>
              <a:gd name="connsiteX12" fmla="*/ 12857975 w 12857975"/>
              <a:gd name="connsiteY12" fmla="*/ 2481592 h 6945589"/>
              <a:gd name="connsiteX13" fmla="*/ 12857975 w 12857975"/>
              <a:gd name="connsiteY13" fmla="*/ 5943525 h 6945589"/>
              <a:gd name="connsiteX14" fmla="*/ 12809904 w 12857975"/>
              <a:gd name="connsiteY14" fmla="*/ 6052081 h 6945589"/>
              <a:gd name="connsiteX15" fmla="*/ 12344277 w 12857975"/>
              <a:gd name="connsiteY15" fmla="*/ 6793351 h 6945589"/>
              <a:gd name="connsiteX16" fmla="*/ 12220972 w 12857975"/>
              <a:gd name="connsiteY16" fmla="*/ 6945589 h 6945589"/>
              <a:gd name="connsiteX17" fmla="*/ 694316 w 12857975"/>
              <a:gd name="connsiteY17" fmla="*/ 6945589 h 6945589"/>
              <a:gd name="connsiteX18" fmla="*/ 571011 w 12857975"/>
              <a:gd name="connsiteY18" fmla="*/ 6793351 h 6945589"/>
              <a:gd name="connsiteX19" fmla="*/ 105385 w 12857975"/>
              <a:gd name="connsiteY19" fmla="*/ 6052081 h 6945589"/>
              <a:gd name="connsiteX20" fmla="*/ 0 w 12857975"/>
              <a:gd name="connsiteY20" fmla="*/ 5814097 h 6945589"/>
              <a:gd name="connsiteX21" fmla="*/ 0 w 12857975"/>
              <a:gd name="connsiteY21" fmla="*/ 2603938 h 6945589"/>
              <a:gd name="connsiteX22" fmla="*/ 146992 w 12857975"/>
              <a:gd name="connsiteY22" fmla="*/ 2290153 h 6945589"/>
              <a:gd name="connsiteX23" fmla="*/ 2207021 w 12857975"/>
              <a:gd name="connsiteY23" fmla="*/ 184522 h 694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857975" h="6945589">
                <a:moveTo>
                  <a:pt x="2643823" y="1482613"/>
                </a:moveTo>
                <a:cubicBezTo>
                  <a:pt x="2410160" y="1482613"/>
                  <a:pt x="2220734" y="1672036"/>
                  <a:pt x="2220734" y="1905702"/>
                </a:cubicBezTo>
                <a:lnTo>
                  <a:pt x="2220734" y="6112536"/>
                </a:lnTo>
                <a:cubicBezTo>
                  <a:pt x="2220734" y="6346202"/>
                  <a:pt x="2410160" y="6535625"/>
                  <a:pt x="2643823" y="6535625"/>
                </a:cubicBezTo>
                <a:lnTo>
                  <a:pt x="10301565" y="6535625"/>
                </a:lnTo>
                <a:cubicBezTo>
                  <a:pt x="10535231" y="6535625"/>
                  <a:pt x="10724654" y="6346202"/>
                  <a:pt x="10724654" y="6112536"/>
                </a:cubicBezTo>
                <a:lnTo>
                  <a:pt x="10724654" y="1905702"/>
                </a:lnTo>
                <a:cubicBezTo>
                  <a:pt x="10724654" y="1672036"/>
                  <a:pt x="10535231" y="1482613"/>
                  <a:pt x="10301565" y="1482613"/>
                </a:cubicBezTo>
                <a:close/>
                <a:moveTo>
                  <a:pt x="2533728" y="0"/>
                </a:moveTo>
                <a:lnTo>
                  <a:pt x="10381559" y="0"/>
                </a:lnTo>
                <a:lnTo>
                  <a:pt x="10708266" y="184522"/>
                </a:lnTo>
                <a:cubicBezTo>
                  <a:pt x="11613649" y="735932"/>
                  <a:pt x="12329101" y="1459652"/>
                  <a:pt x="12768295" y="2290151"/>
                </a:cubicBezTo>
                <a:lnTo>
                  <a:pt x="12857975" y="2481592"/>
                </a:lnTo>
                <a:lnTo>
                  <a:pt x="12857975" y="5943525"/>
                </a:lnTo>
                <a:lnTo>
                  <a:pt x="12809904" y="6052081"/>
                </a:lnTo>
                <a:cubicBezTo>
                  <a:pt x="12680275" y="6309717"/>
                  <a:pt x="12524228" y="6557443"/>
                  <a:pt x="12344277" y="6793351"/>
                </a:cubicBezTo>
                <a:lnTo>
                  <a:pt x="12220972" y="6945589"/>
                </a:lnTo>
                <a:lnTo>
                  <a:pt x="694316" y="6945589"/>
                </a:lnTo>
                <a:lnTo>
                  <a:pt x="571011" y="6793351"/>
                </a:lnTo>
                <a:cubicBezTo>
                  <a:pt x="391061" y="6557443"/>
                  <a:pt x="235014" y="6309717"/>
                  <a:pt x="105385" y="6052081"/>
                </a:cubicBezTo>
                <a:lnTo>
                  <a:pt x="0" y="5814097"/>
                </a:lnTo>
                <a:lnTo>
                  <a:pt x="0" y="2603938"/>
                </a:lnTo>
                <a:lnTo>
                  <a:pt x="146992" y="2290153"/>
                </a:lnTo>
                <a:cubicBezTo>
                  <a:pt x="586186" y="1459653"/>
                  <a:pt x="1301638" y="735933"/>
                  <a:pt x="2207021" y="184522"/>
                </a:cubicBezTo>
                <a:close/>
              </a:path>
            </a:pathLst>
          </a:custGeom>
          <a:noFill/>
          <a:ln w="101600" cap="rnd">
            <a:gradFill>
              <a:gsLst>
                <a:gs pos="50000">
                  <a:schemeClr val="accent2"/>
                </a:gs>
                <a:gs pos="100000">
                  <a:schemeClr val="accent4"/>
                </a:gs>
              </a:gsLst>
              <a:lin ang="5400000" scaled="1"/>
            </a:gra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ScoreBox"/>
          <p:cNvSpPr/>
          <p:nvPr/>
        </p:nvSpPr>
        <p:spPr>
          <a:xfrm>
            <a:off x="5118494" y="119434"/>
            <a:ext cx="1993113" cy="986852"/>
          </a:xfrm>
          <a:prstGeom prst="roundRect">
            <a:avLst>
              <a:gd name="adj" fmla="val 13950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 l="-15000" t="-15000" r="-7000" b="-140000"/>
            </a:stretch>
          </a:blip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299" name="BGMSFX">
            <a:hlinkClick r:id="" action="ppaction://noaction">
              <a:snd r:embed="rId7" name="6 Fast money win.WAV"/>
            </a:hlinkClick>
          </p:cNvPr>
          <p:cNvSpPr/>
          <p:nvPr/>
        </p:nvSpPr>
        <p:spPr>
          <a:xfrm>
            <a:off x="7818183" y="6598168"/>
            <a:ext cx="314899" cy="182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Over300">
            <a:hlinkClick r:id="" action="ppaction://noaction">
              <a:snd r:embed="rId8" name="5 Go to break after main game win.WAV"/>
            </a:hlinkClick>
          </p:cNvPr>
          <p:cNvSpPr/>
          <p:nvPr/>
        </p:nvSpPr>
        <p:spPr>
          <a:xfrm>
            <a:off x="7386398" y="6567195"/>
            <a:ext cx="236185" cy="2483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Demi Cond" panose="020B0706030402020204" pitchFamily="34" charset="0"/>
            </a:endParaRPr>
          </a:p>
        </p:txBody>
      </p:sp>
      <p:sp>
        <p:nvSpPr>
          <p:cNvPr id="301" name="Rectangle 300"/>
          <p:cNvSpPr/>
          <p:nvPr/>
        </p:nvSpPr>
        <p:spPr>
          <a:xfrm>
            <a:off x="0" y="6553200"/>
            <a:ext cx="12161520" cy="316228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02" name="StrikeFX">
            <a:hlinkClick r:id="" action="ppaction://noaction">
              <a:snd r:embed="rId9" name="ffstrike.wav"/>
            </a:hlinkClick>
          </p:cNvPr>
          <p:cNvSpPr/>
          <p:nvPr/>
        </p:nvSpPr>
        <p:spPr>
          <a:xfrm>
            <a:off x="7769595" y="6627473"/>
            <a:ext cx="243275" cy="239532"/>
          </a:xfrm>
          <a:prstGeom prst="rect">
            <a:avLst/>
          </a:prstGeom>
          <a:solidFill>
            <a:sysClr val="windowText" lastClr="000000">
              <a:lumMod val="85000"/>
              <a:lumOff val="1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X</a:t>
            </a:r>
          </a:p>
        </p:txBody>
      </p:sp>
      <p:sp>
        <p:nvSpPr>
          <p:cNvPr id="303" name="Rectangle 5"/>
          <p:cNvSpPr>
            <a:spLocks noChangeArrowheads="1"/>
          </p:cNvSpPr>
          <p:nvPr/>
        </p:nvSpPr>
        <p:spPr bwMode="auto">
          <a:xfrm>
            <a:off x="2184453" y="5036644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4" name="Rectangle 5"/>
          <p:cNvSpPr>
            <a:spLocks noChangeArrowheads="1"/>
          </p:cNvSpPr>
          <p:nvPr/>
        </p:nvSpPr>
        <p:spPr bwMode="auto">
          <a:xfrm>
            <a:off x="2184453" y="3887602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5" name="Rectangle 5"/>
          <p:cNvSpPr>
            <a:spLocks noChangeArrowheads="1"/>
          </p:cNvSpPr>
          <p:nvPr/>
        </p:nvSpPr>
        <p:spPr bwMode="auto">
          <a:xfrm>
            <a:off x="2184453" y="2735241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6" name="Rectangle 5"/>
          <p:cNvSpPr>
            <a:spLocks noChangeArrowheads="1"/>
          </p:cNvSpPr>
          <p:nvPr/>
        </p:nvSpPr>
        <p:spPr bwMode="auto">
          <a:xfrm>
            <a:off x="2184453" y="1582880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7" name="Rectangle 5"/>
          <p:cNvSpPr>
            <a:spLocks noChangeArrowheads="1"/>
          </p:cNvSpPr>
          <p:nvPr/>
        </p:nvSpPr>
        <p:spPr bwMode="auto">
          <a:xfrm>
            <a:off x="6201211" y="5036644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8" name="Rectangle 5"/>
          <p:cNvSpPr>
            <a:spLocks noChangeArrowheads="1"/>
          </p:cNvSpPr>
          <p:nvPr/>
        </p:nvSpPr>
        <p:spPr bwMode="auto">
          <a:xfrm>
            <a:off x="6201211" y="3887602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9" name="Rectangle 5"/>
          <p:cNvSpPr>
            <a:spLocks noChangeArrowheads="1"/>
          </p:cNvSpPr>
          <p:nvPr/>
        </p:nvSpPr>
        <p:spPr bwMode="auto">
          <a:xfrm>
            <a:off x="6201211" y="2735241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0" name="Rectangle 5"/>
          <p:cNvSpPr>
            <a:spLocks noChangeArrowheads="1"/>
          </p:cNvSpPr>
          <p:nvPr/>
        </p:nvSpPr>
        <p:spPr bwMode="auto">
          <a:xfrm>
            <a:off x="6201211" y="1582880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1" name="Rectangle 5"/>
          <p:cNvSpPr>
            <a:spLocks noChangeArrowheads="1"/>
          </p:cNvSpPr>
          <p:nvPr/>
        </p:nvSpPr>
        <p:spPr bwMode="auto">
          <a:xfrm>
            <a:off x="2184453" y="1582880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2" name="Rectangle 5"/>
          <p:cNvSpPr>
            <a:spLocks noChangeArrowheads="1"/>
          </p:cNvSpPr>
          <p:nvPr/>
        </p:nvSpPr>
        <p:spPr bwMode="auto">
          <a:xfrm>
            <a:off x="2184453" y="2735241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3" name="Rectangle 5"/>
          <p:cNvSpPr>
            <a:spLocks noChangeArrowheads="1"/>
          </p:cNvSpPr>
          <p:nvPr/>
        </p:nvSpPr>
        <p:spPr bwMode="auto">
          <a:xfrm>
            <a:off x="2184453" y="3887602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4" name="Rectangle 5"/>
          <p:cNvSpPr>
            <a:spLocks noChangeArrowheads="1"/>
          </p:cNvSpPr>
          <p:nvPr/>
        </p:nvSpPr>
        <p:spPr bwMode="auto">
          <a:xfrm>
            <a:off x="2184453" y="5036644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5" name="Rectangle 5"/>
          <p:cNvSpPr>
            <a:spLocks noChangeArrowheads="1"/>
          </p:cNvSpPr>
          <p:nvPr/>
        </p:nvSpPr>
        <p:spPr bwMode="auto">
          <a:xfrm>
            <a:off x="6201211" y="1582880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6" name="Rectangle 5"/>
          <p:cNvSpPr>
            <a:spLocks noChangeArrowheads="1"/>
          </p:cNvSpPr>
          <p:nvPr/>
        </p:nvSpPr>
        <p:spPr bwMode="auto">
          <a:xfrm>
            <a:off x="6201211" y="2735241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7" name="Rectangle 5"/>
          <p:cNvSpPr>
            <a:spLocks noChangeArrowheads="1"/>
          </p:cNvSpPr>
          <p:nvPr/>
        </p:nvSpPr>
        <p:spPr bwMode="auto">
          <a:xfrm>
            <a:off x="6201211" y="3887602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8" name="Rectangle 5"/>
          <p:cNvSpPr>
            <a:spLocks noChangeArrowheads="1"/>
          </p:cNvSpPr>
          <p:nvPr/>
        </p:nvSpPr>
        <p:spPr bwMode="auto">
          <a:xfrm>
            <a:off x="6201211" y="5036644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23" name="Rectangle 322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27" name="Canx1" hidden="1">
            <a:hlinkClick r:id="" action="ppaction://macro?name=Strike"/>
          </p:cNvPr>
          <p:cNvSpPr/>
          <p:nvPr/>
        </p:nvSpPr>
        <p:spPr>
          <a:xfrm>
            <a:off x="10152318" y="6505641"/>
            <a:ext cx="548640" cy="31691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FF0000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28" name="Canx2" hidden="1">
            <a:hlinkClick r:id="" action="ppaction://macro?name=Strike"/>
          </p:cNvPr>
          <p:cNvSpPr/>
          <p:nvPr/>
        </p:nvSpPr>
        <p:spPr>
          <a:xfrm>
            <a:off x="10800472" y="6505641"/>
            <a:ext cx="548640" cy="31691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FF0000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29" name="Canx3" hidden="1">
            <a:hlinkClick r:id="" action="ppaction://macro?name=Strike"/>
          </p:cNvPr>
          <p:cNvSpPr/>
          <p:nvPr/>
        </p:nvSpPr>
        <p:spPr>
          <a:xfrm>
            <a:off x="11448627" y="6505641"/>
            <a:ext cx="548640" cy="31691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FF0000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30" name="BackToScores" hidden="1">
            <a:hlinkClick r:id="" action="ppaction://macro?name=ReturnToScores"/>
          </p:cNvPr>
          <p:cNvSpPr/>
          <p:nvPr/>
        </p:nvSpPr>
        <p:spPr>
          <a:xfrm>
            <a:off x="1828800" y="6508751"/>
            <a:ext cx="1737360" cy="32004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lIns="0" rIns="0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BACK TO SCORES</a:t>
            </a:r>
          </a:p>
        </p:txBody>
      </p:sp>
      <p:grpSp>
        <p:nvGrpSpPr>
          <p:cNvPr id="331" name="Group 330"/>
          <p:cNvGrpSpPr/>
          <p:nvPr/>
        </p:nvGrpSpPr>
        <p:grpSpPr>
          <a:xfrm>
            <a:off x="2173689" y="1582880"/>
            <a:ext cx="3892412" cy="1013311"/>
            <a:chOff x="-2362200" y="7254032"/>
            <a:chExt cx="3892412" cy="1124886"/>
          </a:xfrm>
        </p:grpSpPr>
        <p:sp>
          <p:nvSpPr>
            <p:cNvPr id="332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33" name="Group 332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34" name="Rectangle 333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35" name="Rectangle 334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36" name="Group 335"/>
          <p:cNvGrpSpPr/>
          <p:nvPr/>
        </p:nvGrpSpPr>
        <p:grpSpPr>
          <a:xfrm>
            <a:off x="2173689" y="2735241"/>
            <a:ext cx="3892412" cy="1013311"/>
            <a:chOff x="-2362200" y="7254032"/>
            <a:chExt cx="3892412" cy="1124886"/>
          </a:xfrm>
        </p:grpSpPr>
        <p:sp>
          <p:nvSpPr>
            <p:cNvPr id="337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38" name="Group 337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39" name="Rectangle 338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40" name="Rectangle 339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41" name="Group 340"/>
          <p:cNvGrpSpPr/>
          <p:nvPr/>
        </p:nvGrpSpPr>
        <p:grpSpPr>
          <a:xfrm>
            <a:off x="2173689" y="3887602"/>
            <a:ext cx="3892412" cy="1013311"/>
            <a:chOff x="-2362200" y="7254032"/>
            <a:chExt cx="3892412" cy="1124886"/>
          </a:xfrm>
        </p:grpSpPr>
        <p:sp>
          <p:nvSpPr>
            <p:cNvPr id="342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43" name="Group 342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44" name="Rectangle 343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45" name="Rectangle 344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46" name="Group 345"/>
          <p:cNvGrpSpPr/>
          <p:nvPr/>
        </p:nvGrpSpPr>
        <p:grpSpPr>
          <a:xfrm>
            <a:off x="2173689" y="5036644"/>
            <a:ext cx="3892412" cy="1013311"/>
            <a:chOff x="-2362200" y="7254032"/>
            <a:chExt cx="3892412" cy="1124886"/>
          </a:xfrm>
        </p:grpSpPr>
        <p:sp>
          <p:nvSpPr>
            <p:cNvPr id="347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48" name="Group 347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49" name="Rectangle 348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50" name="Rectangle 349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51" name="Group 350"/>
          <p:cNvGrpSpPr/>
          <p:nvPr/>
        </p:nvGrpSpPr>
        <p:grpSpPr>
          <a:xfrm>
            <a:off x="6182249" y="1582880"/>
            <a:ext cx="3892412" cy="1013311"/>
            <a:chOff x="-2362200" y="7254032"/>
            <a:chExt cx="3892412" cy="1124886"/>
          </a:xfrm>
        </p:grpSpPr>
        <p:sp>
          <p:nvSpPr>
            <p:cNvPr id="352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53" name="Group 352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54" name="Rectangle 353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55" name="Rectangle 354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56" name="Group 355"/>
          <p:cNvGrpSpPr/>
          <p:nvPr/>
        </p:nvGrpSpPr>
        <p:grpSpPr>
          <a:xfrm>
            <a:off x="6182249" y="2735241"/>
            <a:ext cx="3892412" cy="1013311"/>
            <a:chOff x="-2362200" y="7254032"/>
            <a:chExt cx="3892412" cy="1124886"/>
          </a:xfrm>
        </p:grpSpPr>
        <p:sp>
          <p:nvSpPr>
            <p:cNvPr id="357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58" name="Group 357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59" name="Rectangle 358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60" name="Rectangle 359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61" name="Group 360"/>
          <p:cNvGrpSpPr/>
          <p:nvPr/>
        </p:nvGrpSpPr>
        <p:grpSpPr>
          <a:xfrm>
            <a:off x="6182249" y="3887602"/>
            <a:ext cx="3892412" cy="1013311"/>
            <a:chOff x="-2362200" y="7254032"/>
            <a:chExt cx="3892412" cy="1124886"/>
          </a:xfrm>
        </p:grpSpPr>
        <p:sp>
          <p:nvSpPr>
            <p:cNvPr id="362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63" name="Group 362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64" name="Rectangle 363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65" name="Rectangle 364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66" name="Group 365"/>
          <p:cNvGrpSpPr/>
          <p:nvPr/>
        </p:nvGrpSpPr>
        <p:grpSpPr>
          <a:xfrm>
            <a:off x="6182249" y="5036644"/>
            <a:ext cx="3892412" cy="1013311"/>
            <a:chOff x="-2362200" y="7254032"/>
            <a:chExt cx="3892412" cy="1124886"/>
          </a:xfrm>
        </p:grpSpPr>
        <p:sp>
          <p:nvSpPr>
            <p:cNvPr id="367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68" name="Group 367"/>
            <p:cNvGrpSpPr/>
            <p:nvPr/>
          </p:nvGrpSpPr>
          <p:grpSpPr>
            <a:xfrm>
              <a:off x="-2286000" y="7334834"/>
              <a:ext cx="3739115" cy="966950"/>
              <a:chOff x="-2324100" y="7049143"/>
              <a:chExt cx="3581400" cy="1066801"/>
            </a:xfrm>
          </p:grpSpPr>
          <p:sp>
            <p:nvSpPr>
              <p:cNvPr id="369" name="Rectangle 368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70" name="Rectangle 369"/>
              <p:cNvSpPr/>
              <p:nvPr/>
            </p:nvSpPr>
            <p:spPr>
              <a:xfrm>
                <a:off x="419100" y="7049144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sp>
        <p:nvSpPr>
          <p:cNvPr id="371" name="Oval 8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7245245" y="5096321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72" name="Oval 7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7245245" y="3947279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373" name="Oval 6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7245245" y="2794918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374" name="Oval 5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7245245" y="1642557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375" name="Oval 4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3228487" y="5096321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376" name="Oval 3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3228487" y="3947279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377" name="Oval 2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3228487" y="2794918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378" name="Oval 1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3228487" y="1642557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415" name="Picture 20">
            <a:extLst>
              <a:ext uri="{FF2B5EF4-FFF2-40B4-BE49-F238E27FC236}">
                <a16:creationId xmlns:a16="http://schemas.microsoft.com/office/drawing/2014/main" id="{3B8AC7B9-F945-9445-80FD-E399402B7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3760357" y="1252391"/>
            <a:ext cx="4939719" cy="493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" name="A1"/>
          <p:cNvSpPr/>
          <p:nvPr/>
        </p:nvSpPr>
        <p:spPr>
          <a:xfrm>
            <a:off x="2238389" y="1654016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150" normalizeH="0" baseline="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</a:rPr>
              <a:t>Spielen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0" name="S1"/>
          <p:cNvSpPr/>
          <p:nvPr/>
        </p:nvSpPr>
        <p:spPr>
          <a:xfrm>
            <a:off x="5123854" y="1654016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35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1" name="A2"/>
          <p:cNvSpPr/>
          <p:nvPr/>
        </p:nvSpPr>
        <p:spPr>
          <a:xfrm>
            <a:off x="2238389" y="2806377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150" normalizeH="0" baseline="0" noProof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</a:rPr>
              <a:t>MA </a:t>
            </a:r>
            <a:r>
              <a:rPr kumimoji="0" lang="en-US" sz="3600" b="1" i="0" u="none" strike="noStrike" kern="0" cap="none" spc="-150" normalizeH="0" baseline="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</a:rPr>
              <a:t>ärgern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2" name="S2"/>
          <p:cNvSpPr/>
          <p:nvPr/>
        </p:nvSpPr>
        <p:spPr>
          <a:xfrm>
            <a:off x="5123854" y="2806377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10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3" name="A3"/>
          <p:cNvSpPr/>
          <p:nvPr/>
        </p:nvSpPr>
        <p:spPr>
          <a:xfrm>
            <a:off x="2238389" y="3958738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spc="-15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Feuer </a:t>
            </a:r>
            <a:r>
              <a:rPr lang="en-US" sz="3600" b="1" kern="0" spc="-15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machen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4" name="S3"/>
          <p:cNvSpPr/>
          <p:nvPr/>
        </p:nvSpPr>
        <p:spPr>
          <a:xfrm>
            <a:off x="5123854" y="3958738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8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5" name="A4"/>
          <p:cNvSpPr/>
          <p:nvPr/>
        </p:nvSpPr>
        <p:spPr>
          <a:xfrm>
            <a:off x="2238389" y="5107780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kern="0" spc="-15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Arial Unicode MS" panose="020B0604020202020204" pitchFamily="34" charset="-128"/>
              </a:rPr>
              <a:t>schnitzen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6" name="S4"/>
          <p:cNvSpPr/>
          <p:nvPr/>
        </p:nvSpPr>
        <p:spPr>
          <a:xfrm>
            <a:off x="5123854" y="5107780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Arial Unicode MS" panose="020B0604020202020204" pitchFamily="34" charset="-128"/>
              </a:rPr>
              <a:t>7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7" name="A5"/>
          <p:cNvSpPr/>
          <p:nvPr/>
        </p:nvSpPr>
        <p:spPr>
          <a:xfrm>
            <a:off x="6255635" y="1654016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spc="-15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toben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8" name="S5"/>
          <p:cNvSpPr/>
          <p:nvPr/>
        </p:nvSpPr>
        <p:spPr>
          <a:xfrm>
            <a:off x="9151235" y="1654016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5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9" name="A6"/>
          <p:cNvSpPr/>
          <p:nvPr/>
        </p:nvSpPr>
        <p:spPr>
          <a:xfrm>
            <a:off x="6255635" y="2806377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spc="-150" noProof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Sport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90" name="S6"/>
          <p:cNvSpPr/>
          <p:nvPr/>
        </p:nvSpPr>
        <p:spPr>
          <a:xfrm>
            <a:off x="9151235" y="2806377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5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91" name="A7"/>
          <p:cNvSpPr/>
          <p:nvPr/>
        </p:nvSpPr>
        <p:spPr>
          <a:xfrm>
            <a:off x="6255635" y="3958738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150" normalizeH="0" baseline="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</a:rPr>
              <a:t>Früh</a:t>
            </a:r>
            <a:r>
              <a:rPr kumimoji="0" lang="en-US" sz="3600" b="1" i="0" u="none" strike="noStrike" kern="0" cap="none" spc="-150" normalizeH="0" baseline="0" noProof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</a:rPr>
              <a:t> </a:t>
            </a:r>
            <a:r>
              <a:rPr kumimoji="0" lang="en-US" sz="3600" b="1" i="0" u="none" strike="noStrike" kern="0" cap="none" spc="-150" normalizeH="0" baseline="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</a:rPr>
              <a:t>aufstehen</a:t>
            </a:r>
            <a:r>
              <a:rPr kumimoji="0" lang="en-US" sz="3600" b="1" i="0" u="none" strike="noStrike" kern="0" cap="none" spc="-150" normalizeH="0" baseline="0" noProof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</a:rPr>
              <a:t> 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92" name="S7"/>
          <p:cNvSpPr/>
          <p:nvPr/>
        </p:nvSpPr>
        <p:spPr>
          <a:xfrm>
            <a:off x="9151235" y="3958738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4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93" name="A8"/>
          <p:cNvSpPr/>
          <p:nvPr/>
        </p:nvSpPr>
        <p:spPr>
          <a:xfrm>
            <a:off x="6255635" y="5107780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spc="-15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E</a:t>
            </a:r>
            <a:r>
              <a:rPr kumimoji="0" lang="en-US" sz="3600" b="1" i="0" u="none" strike="noStrike" kern="0" cap="none" spc="-150" normalizeH="0" baseline="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</a:rPr>
              <a:t>ssen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94" name="S8"/>
          <p:cNvSpPr/>
          <p:nvPr/>
        </p:nvSpPr>
        <p:spPr>
          <a:xfrm>
            <a:off x="9151235" y="5107780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1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95" name="ShowQuestion">
            <a:hlinkClick r:id="" action="ppaction://macro?name=Slide40.SetBoard"/>
          </p:cNvPr>
          <p:cNvSpPr/>
          <p:nvPr/>
        </p:nvSpPr>
        <p:spPr>
          <a:xfrm>
            <a:off x="1828800" y="6508751"/>
            <a:ext cx="1737360" cy="32004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lIns="0" rIns="0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Frage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96" name="NextRound" hidden="1">
            <a:hlinkClick r:id="" action="ppaction://macro?name=NextRound"/>
          </p:cNvPr>
          <p:cNvSpPr/>
          <p:nvPr/>
        </p:nvSpPr>
        <p:spPr>
          <a:xfrm>
            <a:off x="10146772" y="6508751"/>
            <a:ext cx="1858961" cy="32004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NEXT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ROUND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97" name="originalX" hidden="1"/>
          <p:cNvSpPr/>
          <p:nvPr/>
        </p:nvSpPr>
        <p:spPr>
          <a:xfrm>
            <a:off x="4593422" y="1886648"/>
            <a:ext cx="3005156" cy="3552208"/>
          </a:xfrm>
          <a:custGeom>
            <a:avLst/>
            <a:gdLst>
              <a:gd name="connsiteX0" fmla="*/ 1502579 w 3005156"/>
              <a:gd name="connsiteY0" fmla="*/ 2415176 h 3552208"/>
              <a:gd name="connsiteX1" fmla="*/ 969097 w 3005156"/>
              <a:gd name="connsiteY1" fmla="*/ 3439444 h 3552208"/>
              <a:gd name="connsiteX2" fmla="*/ 2036060 w 3005156"/>
              <a:gd name="connsiteY2" fmla="*/ 3439444 h 3552208"/>
              <a:gd name="connsiteX3" fmla="*/ 335656 w 3005156"/>
              <a:gd name="connsiteY3" fmla="*/ 174720 h 3552208"/>
              <a:gd name="connsiteX4" fmla="*/ 302207 w 3005156"/>
              <a:gd name="connsiteY4" fmla="*/ 192875 h 3552208"/>
              <a:gd name="connsiteX5" fmla="*/ 95399 w 3005156"/>
              <a:gd name="connsiteY5" fmla="*/ 581834 h 3552208"/>
              <a:gd name="connsiteX6" fmla="*/ 95399 w 3005156"/>
              <a:gd name="connsiteY6" fmla="*/ 2970375 h 3552208"/>
              <a:gd name="connsiteX7" fmla="*/ 302207 w 3005156"/>
              <a:gd name="connsiteY7" fmla="*/ 3359335 h 3552208"/>
              <a:gd name="connsiteX8" fmla="*/ 335656 w 3005156"/>
              <a:gd name="connsiteY8" fmla="*/ 3377490 h 3552208"/>
              <a:gd name="connsiteX9" fmla="*/ 1169724 w 3005156"/>
              <a:gd name="connsiteY9" fmla="*/ 1776105 h 3552208"/>
              <a:gd name="connsiteX10" fmla="*/ 2669502 w 3005156"/>
              <a:gd name="connsiteY10" fmla="*/ 174719 h 3552208"/>
              <a:gd name="connsiteX11" fmla="*/ 1835434 w 3005156"/>
              <a:gd name="connsiteY11" fmla="*/ 1776104 h 3552208"/>
              <a:gd name="connsiteX12" fmla="*/ 2669502 w 3005156"/>
              <a:gd name="connsiteY12" fmla="*/ 3377490 h 3552208"/>
              <a:gd name="connsiteX13" fmla="*/ 2702950 w 3005156"/>
              <a:gd name="connsiteY13" fmla="*/ 3359335 h 3552208"/>
              <a:gd name="connsiteX14" fmla="*/ 2909758 w 3005156"/>
              <a:gd name="connsiteY14" fmla="*/ 2970375 h 3552208"/>
              <a:gd name="connsiteX15" fmla="*/ 2909758 w 3005156"/>
              <a:gd name="connsiteY15" fmla="*/ 581834 h 3552208"/>
              <a:gd name="connsiteX16" fmla="*/ 2702950 w 3005156"/>
              <a:gd name="connsiteY16" fmla="*/ 192875 h 3552208"/>
              <a:gd name="connsiteX17" fmla="*/ 969097 w 3005156"/>
              <a:gd name="connsiteY17" fmla="*/ 112765 h 3552208"/>
              <a:gd name="connsiteX18" fmla="*/ 1502579 w 3005156"/>
              <a:gd name="connsiteY18" fmla="*/ 1137033 h 3552208"/>
              <a:gd name="connsiteX19" fmla="*/ 2036060 w 3005156"/>
              <a:gd name="connsiteY19" fmla="*/ 112765 h 3552208"/>
              <a:gd name="connsiteX20" fmla="*/ 500869 w 3005156"/>
              <a:gd name="connsiteY20" fmla="*/ 0 h 3552208"/>
              <a:gd name="connsiteX21" fmla="*/ 2504287 w 3005156"/>
              <a:gd name="connsiteY21" fmla="*/ 0 h 3552208"/>
              <a:gd name="connsiteX22" fmla="*/ 3005156 w 3005156"/>
              <a:gd name="connsiteY22" fmla="*/ 500869 h 3552208"/>
              <a:gd name="connsiteX23" fmla="*/ 3005156 w 3005156"/>
              <a:gd name="connsiteY23" fmla="*/ 3051339 h 3552208"/>
              <a:gd name="connsiteX24" fmla="*/ 2504287 w 3005156"/>
              <a:gd name="connsiteY24" fmla="*/ 3552208 h 3552208"/>
              <a:gd name="connsiteX25" fmla="*/ 500869 w 3005156"/>
              <a:gd name="connsiteY25" fmla="*/ 3552208 h 3552208"/>
              <a:gd name="connsiteX26" fmla="*/ 0 w 3005156"/>
              <a:gd name="connsiteY26" fmla="*/ 3051339 h 3552208"/>
              <a:gd name="connsiteX27" fmla="*/ 0 w 3005156"/>
              <a:gd name="connsiteY27" fmla="*/ 500869 h 3552208"/>
              <a:gd name="connsiteX28" fmla="*/ 500869 w 3005156"/>
              <a:gd name="connsiteY28" fmla="*/ 0 h 355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005156" h="3552208">
                <a:moveTo>
                  <a:pt x="1502579" y="2415176"/>
                </a:moveTo>
                <a:lnTo>
                  <a:pt x="969097" y="3439444"/>
                </a:lnTo>
                <a:lnTo>
                  <a:pt x="2036060" y="3439444"/>
                </a:lnTo>
                <a:close/>
                <a:moveTo>
                  <a:pt x="335656" y="174720"/>
                </a:moveTo>
                <a:lnTo>
                  <a:pt x="302207" y="192875"/>
                </a:lnTo>
                <a:cubicBezTo>
                  <a:pt x="177434" y="277170"/>
                  <a:pt x="95399" y="419922"/>
                  <a:pt x="95399" y="581834"/>
                </a:cubicBezTo>
                <a:lnTo>
                  <a:pt x="95399" y="2970375"/>
                </a:lnTo>
                <a:cubicBezTo>
                  <a:pt x="95399" y="3132288"/>
                  <a:pt x="177434" y="3275040"/>
                  <a:pt x="302207" y="3359335"/>
                </a:cubicBezTo>
                <a:lnTo>
                  <a:pt x="335656" y="3377490"/>
                </a:lnTo>
                <a:lnTo>
                  <a:pt x="1169724" y="1776105"/>
                </a:lnTo>
                <a:close/>
                <a:moveTo>
                  <a:pt x="2669502" y="174719"/>
                </a:moveTo>
                <a:lnTo>
                  <a:pt x="1835434" y="1776104"/>
                </a:lnTo>
                <a:lnTo>
                  <a:pt x="2669502" y="3377490"/>
                </a:lnTo>
                <a:lnTo>
                  <a:pt x="2702950" y="3359335"/>
                </a:lnTo>
                <a:cubicBezTo>
                  <a:pt x="2827723" y="3275040"/>
                  <a:pt x="2909758" y="3132288"/>
                  <a:pt x="2909758" y="2970375"/>
                </a:cubicBezTo>
                <a:lnTo>
                  <a:pt x="2909758" y="581834"/>
                </a:lnTo>
                <a:cubicBezTo>
                  <a:pt x="2909758" y="419922"/>
                  <a:pt x="2827723" y="277170"/>
                  <a:pt x="2702950" y="192875"/>
                </a:cubicBezTo>
                <a:close/>
                <a:moveTo>
                  <a:pt x="969097" y="112765"/>
                </a:moveTo>
                <a:lnTo>
                  <a:pt x="1502579" y="1137033"/>
                </a:lnTo>
                <a:lnTo>
                  <a:pt x="2036060" y="112765"/>
                </a:lnTo>
                <a:close/>
                <a:moveTo>
                  <a:pt x="500869" y="0"/>
                </a:moveTo>
                <a:lnTo>
                  <a:pt x="2504287" y="0"/>
                </a:lnTo>
                <a:cubicBezTo>
                  <a:pt x="2780909" y="0"/>
                  <a:pt x="3005156" y="224247"/>
                  <a:pt x="3005156" y="500869"/>
                </a:cubicBezTo>
                <a:lnTo>
                  <a:pt x="3005156" y="3051339"/>
                </a:lnTo>
                <a:cubicBezTo>
                  <a:pt x="3005156" y="3327961"/>
                  <a:pt x="2780909" y="3552208"/>
                  <a:pt x="2504287" y="3552208"/>
                </a:cubicBezTo>
                <a:lnTo>
                  <a:pt x="500869" y="3552208"/>
                </a:lnTo>
                <a:cubicBezTo>
                  <a:pt x="224247" y="3552208"/>
                  <a:pt x="0" y="3327961"/>
                  <a:pt x="0" y="3051339"/>
                </a:cubicBezTo>
                <a:lnTo>
                  <a:pt x="0" y="500869"/>
                </a:lnTo>
                <a:cubicBezTo>
                  <a:pt x="0" y="224247"/>
                  <a:pt x="224247" y="0"/>
                  <a:pt x="500869" y="0"/>
                </a:cubicBezTo>
                <a:close/>
              </a:path>
            </a:pathLst>
          </a:custGeom>
          <a:solidFill>
            <a:srgbClr val="FF0000"/>
          </a:solidFill>
          <a:ln w="254000" cap="rnd" cmpd="sng" algn="ctr">
            <a:solidFill>
              <a:srgbClr val="FF0000"/>
            </a:solidFill>
            <a:prstDash val="solid"/>
            <a:round/>
          </a:ln>
          <a:effectLst/>
          <a:scene3d>
            <a:camera prst="obliqueTopLeft"/>
            <a:lightRig rig="sunset" dir="t"/>
          </a:scene3d>
          <a:sp3d extrusionH="152400" contourW="88900">
            <a:bevelT w="292100" h="203200" prst="coolSlant"/>
            <a:extrusionClr>
              <a:srgbClr val="C00000"/>
            </a:extrusionClr>
            <a:contourClr>
              <a:schemeClr val="tx1"/>
            </a:contourClr>
          </a:sp3d>
        </p:spPr>
        <p:txBody>
          <a:bodyPr wrap="square" tIns="0" bIns="182880"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1800" b="1" kern="0" dirty="0">
              <a:solidFill>
                <a:srgbClr val="FF0000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99" name="TimerText" hidden="1">
            <a:hlinkClick r:id="" action="ppaction://macro?name=CancelTimer"/>
          </p:cNvPr>
          <p:cNvSpPr/>
          <p:nvPr/>
        </p:nvSpPr>
        <p:spPr>
          <a:xfrm>
            <a:off x="5253451" y="6508751"/>
            <a:ext cx="1737360" cy="32004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  <a:alpha val="1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kern="0">
                <a:solidFill>
                  <a:prstClr val="white"/>
                </a:solidFill>
                <a:latin typeface="Franklin Gothic Demi Cond" panose="020B0706030402020204" pitchFamily="34" charset="0"/>
              </a:rPr>
              <a:t>0</a:t>
            </a:r>
            <a:endParaRPr lang="en-US" kern="0" dirty="0">
              <a:solidFill>
                <a:prstClr val="white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400" name="Rounded Rectangle 399"/>
          <p:cNvSpPr/>
          <p:nvPr/>
        </p:nvSpPr>
        <p:spPr>
          <a:xfrm>
            <a:off x="12656994" y="1440870"/>
            <a:ext cx="8174736" cy="4727448"/>
          </a:xfrm>
          <a:prstGeom prst="roundRect">
            <a:avLst>
              <a:gd name="adj" fmla="val 4936"/>
            </a:avLst>
          </a:prstGeom>
          <a:blipFill dpi="0"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freezing" dir="t"/>
          </a:scene3d>
          <a:sp3d prstMaterial="matte"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6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Was können  Jungschaler am besten ?</a:t>
            </a:r>
            <a:endParaRPr lang="de-DE" sz="6000" dirty="0"/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</a:endParaRPr>
          </a:p>
        </p:txBody>
      </p:sp>
      <p:grpSp>
        <p:nvGrpSpPr>
          <p:cNvPr id="401" name="ScoreGroup1" hidden="1"/>
          <p:cNvGrpSpPr/>
          <p:nvPr/>
        </p:nvGrpSpPr>
        <p:grpSpPr>
          <a:xfrm>
            <a:off x="-76200" y="2873459"/>
            <a:ext cx="3088927" cy="1886294"/>
            <a:chOff x="-76200" y="2873459"/>
            <a:chExt cx="3088927" cy="1886294"/>
          </a:xfrm>
        </p:grpSpPr>
        <p:sp>
          <p:nvSpPr>
            <p:cNvPr id="402" name="Rectangle 401" hidden="1"/>
            <p:cNvSpPr/>
            <p:nvPr/>
          </p:nvSpPr>
          <p:spPr>
            <a:xfrm>
              <a:off x="-76200" y="2873459"/>
              <a:ext cx="353605" cy="18862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Score1">
              <a:hlinkClick r:id="" action="ppaction://macro?name=ShowScores"/>
            </p:cNvPr>
            <p:cNvSpPr/>
            <p:nvPr/>
          </p:nvSpPr>
          <p:spPr>
            <a:xfrm flipH="1">
              <a:off x="6140" y="2911323"/>
              <a:ext cx="3006587" cy="1814592"/>
            </a:xfrm>
            <a:prstGeom prst="roundRect">
              <a:avLst>
                <a:gd name="adj" fmla="val 13950"/>
              </a:avLst>
            </a:prstGeom>
            <a:blipFill dpi="0"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-5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100000" t="-5000" b="-140000"/>
              </a:stretch>
            </a:blip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spc="-1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endParaRPr lang="en-US" sz="8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4" name="Name1" hidden="1">
              <a:hlinkClick r:id="" action="ppaction://macro?name=ShowScores"/>
            </p:cNvPr>
            <p:cNvSpPr/>
            <p:nvPr/>
          </p:nvSpPr>
          <p:spPr>
            <a:xfrm>
              <a:off x="43975" y="2944482"/>
              <a:ext cx="2933194" cy="335226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2060">
                    <a:lumMod val="55000"/>
                  </a:srgbClr>
                </a:gs>
                <a:gs pos="100000">
                  <a:sysClr val="windowText" lastClr="000000">
                    <a:lumMod val="95000"/>
                    <a:lumOff val="5000"/>
                  </a:sys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Demi Cond" panose="020B0706030402020204" pitchFamily="34" charset="0"/>
                  <a:ea typeface="+mn-ea"/>
                  <a:cs typeface="+mn-cs"/>
                </a:rPr>
                <a:t>TEAM 1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405" name="Add1">
              <a:hlinkClick r:id="" action="ppaction://macro?name=AddToScores"/>
            </p:cNvPr>
            <p:cNvSpPr/>
            <p:nvPr/>
          </p:nvSpPr>
          <p:spPr>
            <a:xfrm>
              <a:off x="0" y="4330913"/>
              <a:ext cx="2993032" cy="389394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kern="0" dirty="0">
                  <a:solidFill>
                    <a:prstClr val="white"/>
                  </a:solidFill>
                  <a:latin typeface="Franklin Gothic Demi Cond" panose="020B0706030402020204" pitchFamily="34" charset="0"/>
                </a:rPr>
                <a:t>ADD ROUND POINTS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</a:endParaRPr>
            </a:p>
          </p:txBody>
        </p:sp>
      </p:grpSp>
      <p:grpSp>
        <p:nvGrpSpPr>
          <p:cNvPr id="406" name="ScoreGroup2" hidden="1"/>
          <p:cNvGrpSpPr/>
          <p:nvPr/>
        </p:nvGrpSpPr>
        <p:grpSpPr>
          <a:xfrm>
            <a:off x="9179273" y="2879037"/>
            <a:ext cx="3092437" cy="1869795"/>
            <a:chOff x="9179273" y="2879037"/>
            <a:chExt cx="3092437" cy="1869795"/>
          </a:xfrm>
        </p:grpSpPr>
        <p:sp>
          <p:nvSpPr>
            <p:cNvPr id="407" name="Rectangle 406" hidden="1"/>
            <p:cNvSpPr/>
            <p:nvPr/>
          </p:nvSpPr>
          <p:spPr>
            <a:xfrm>
              <a:off x="11918105" y="2879037"/>
              <a:ext cx="353605" cy="186979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Score2">
              <a:hlinkClick r:id="" action="ppaction://macro?name=ShowScores"/>
            </p:cNvPr>
            <p:cNvSpPr/>
            <p:nvPr/>
          </p:nvSpPr>
          <p:spPr>
            <a:xfrm>
              <a:off x="9183624" y="2913363"/>
              <a:ext cx="3008376" cy="1810512"/>
            </a:xfrm>
            <a:prstGeom prst="roundRect">
              <a:avLst>
                <a:gd name="adj" fmla="val 13950"/>
              </a:avLst>
            </a:prstGeom>
            <a:blipFill dpi="0"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-5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100000" t="-5000" b="-140000"/>
              </a:stretch>
            </a:blip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spc="-1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endParaRPr lang="en-US" sz="8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9" name="Name2" hidden="1">
              <a:hlinkClick r:id="" action="ppaction://macro?name=ShowScores"/>
            </p:cNvPr>
            <p:cNvSpPr/>
            <p:nvPr/>
          </p:nvSpPr>
          <p:spPr>
            <a:xfrm>
              <a:off x="9220651" y="2946522"/>
              <a:ext cx="2933194" cy="335226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2060">
                    <a:lumMod val="55000"/>
                  </a:srgbClr>
                </a:gs>
                <a:gs pos="100000">
                  <a:sysClr val="windowText" lastClr="000000">
                    <a:lumMod val="95000"/>
                    <a:lumOff val="5000"/>
                  </a:sys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Demi Cond" panose="020B0706030402020204" pitchFamily="34" charset="0"/>
                  <a:ea typeface="+mn-ea"/>
                  <a:cs typeface="+mn-cs"/>
                </a:rPr>
                <a:t>TEAM 2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410" name="Add2">
              <a:hlinkClick r:id="" action="ppaction://macro?name=AddToScores"/>
            </p:cNvPr>
            <p:cNvSpPr/>
            <p:nvPr/>
          </p:nvSpPr>
          <p:spPr>
            <a:xfrm>
              <a:off x="9179273" y="4332953"/>
              <a:ext cx="2993032" cy="389394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kern="0" dirty="0">
                  <a:solidFill>
                    <a:prstClr val="white"/>
                  </a:solidFill>
                  <a:latin typeface="Franklin Gothic Demi Cond" panose="020B0706030402020204" pitchFamily="34" charset="0"/>
                </a:rPr>
                <a:t>ADD ROUND POINTS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</a:endParaRPr>
            </a:p>
          </p:txBody>
        </p:sp>
      </p:grpSp>
      <p:pic>
        <p:nvPicPr>
          <p:cNvPr id="411" name="X3" hidden="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52" y="1990486"/>
            <a:ext cx="10058400" cy="3838995"/>
          </a:xfrm>
          <a:prstGeom prst="rect">
            <a:avLst/>
          </a:prstGeom>
        </p:spPr>
      </p:pic>
      <p:pic>
        <p:nvPicPr>
          <p:cNvPr id="412" name="X2" hidden="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3"/>
          <a:stretch/>
        </p:blipFill>
        <p:spPr>
          <a:xfrm>
            <a:off x="2704652" y="1990486"/>
            <a:ext cx="6705600" cy="3838995"/>
          </a:xfrm>
          <a:prstGeom prst="rect">
            <a:avLst/>
          </a:prstGeom>
        </p:spPr>
      </p:pic>
      <p:pic>
        <p:nvPicPr>
          <p:cNvPr id="413" name="X1" hidden="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98"/>
          <a:stretch/>
        </p:blipFill>
        <p:spPr>
          <a:xfrm>
            <a:off x="4407781" y="1990486"/>
            <a:ext cx="3299343" cy="3838995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ED9F067C-5824-064C-B6FD-786562D9F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008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F-startr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0364 -0.00393 L -0.8694 0.00347 " pathEditMode="relative" rAng="0" ptsTypes="AA">
                                      <p:cBhvr>
                                        <p:cTn id="8" dur="1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59" y="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2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3" presetClass="path" presetSubtype="0" accel="50000" decel="50000" fill="hold" grpId="3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2.08333E-6 3.7037E-7 L 0.25 3.7037E-7 " pathEditMode="relative" rAng="0" ptsTypes="AA">
                                      <p:cBhvr>
                                        <p:cTn id="13" dur="250" spd="-100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2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3" presetClass="path" presetSubtype="0" accel="50000" decel="50000" fill="hold" grpId="3" nodeType="withEffect">
                                  <p:stCondLst>
                                    <p:cond delay="6250"/>
                                  </p:stCondLst>
                                  <p:childTnLst>
                                    <p:animMotion origin="layout" path="M -2.08333E-6 4.81481E-6 L 0.25 4.81481E-6 " pathEditMode="relative" rAng="0" ptsTypes="AA">
                                      <p:cBhvr>
                                        <p:cTn id="18" dur="250" spd="-100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2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3" presetClass="path" presetSubtype="0" accel="50000" decel="50000" fill="hold" grpId="3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-2.08333E-6 -7.40741E-7 L 0.25 -7.40741E-7 " pathEditMode="relative" rAng="0" ptsTypes="AA">
                                      <p:cBhvr>
                                        <p:cTn id="23" dur="250" spd="-100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2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63" presetClass="path" presetSubtype="0" accel="50000" decel="50000" fill="hold" grpId="3" nodeType="withEffect">
                                  <p:stCondLst>
                                    <p:cond delay="6750"/>
                                  </p:stCondLst>
                                  <p:childTnLst>
                                    <p:animMotion origin="layout" path="M -2.08333E-6 -1.85185E-6 L 0.25 -1.85185E-6 " pathEditMode="relative" rAng="0" ptsTypes="AA">
                                      <p:cBhvr>
                                        <p:cTn id="28" dur="250" spd="-100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2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3" presetClass="path" presetSubtype="0" accel="50000" decel="50000" fill="hold" grpId="3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8.33333E-7 3.7037E-7 L 0.25 3.7037E-7 " pathEditMode="relative" rAng="0" ptsTypes="AA">
                                      <p:cBhvr>
                                        <p:cTn id="33" dur="250" spd="-100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2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63" presetClass="path" presetSubtype="0" accel="50000" decel="50000" fill="hold" grpId="3" nodeType="withEffect">
                                  <p:stCondLst>
                                    <p:cond delay="7250"/>
                                  </p:stCondLst>
                                  <p:childTnLst>
                                    <p:animMotion origin="layout" path="M 8.33333E-7 4.81481E-6 L 0.25 4.81481E-6 " pathEditMode="relative" rAng="0" ptsTypes="AA">
                                      <p:cBhvr>
                                        <p:cTn id="38" dur="250" spd="-100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2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3" presetClass="path" presetSubtype="0" accel="50000" decel="50000" fill="hold" grpId="3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8.33333E-7 -7.40741E-7 L 0.25 -7.40741E-7 " pathEditMode="relative" rAng="0" ptsTypes="AA">
                                      <p:cBhvr>
                                        <p:cTn id="43" dur="250" spd="-100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2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3" presetClass="path" presetSubtype="0" accel="50000" decel="50000" fill="hold" grpId="3" nodeType="withEffect">
                                  <p:stCondLst>
                                    <p:cond delay="7750"/>
                                  </p:stCondLst>
                                  <p:childTnLst>
                                    <p:animMotion origin="layout" path="M 8.33333E-7 -1.85185E-6 L 0.25 -1.85185E-6 " pathEditMode="relative" rAng="0" ptsTypes="AA">
                                      <p:cBhvr>
                                        <p:cTn id="48" dur="250" spd="-100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9" presetClass="exit" presetSubtype="5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30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4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3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6" presetClass="exit" presetSubtype="26" fill="hold" grpId="3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6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2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2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2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2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2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2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2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2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2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2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2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2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2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2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2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2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2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2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2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2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2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2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2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5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3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2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2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12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2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2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2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4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2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2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12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2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2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2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2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2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2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2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2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2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2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2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12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2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12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2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6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"/>
                  </p:tgtEl>
                </p:cond>
              </p:nextCondLst>
            </p:seq>
          </p:childTnLst>
        </p:cTn>
      </p:par>
    </p:tnLst>
    <p:bldLst>
      <p:bldP spid="414" grpId="0" animBg="1"/>
      <p:bldP spid="303" grpId="0" animBg="1"/>
      <p:bldP spid="303" grpId="1" animBg="1"/>
      <p:bldP spid="304" grpId="0" animBg="1"/>
      <p:bldP spid="304" grpId="1" animBg="1"/>
      <p:bldP spid="305" grpId="0" animBg="1"/>
      <p:bldP spid="305" grpId="1" animBg="1"/>
      <p:bldP spid="306" grpId="0" animBg="1"/>
      <p:bldP spid="306" grpId="1" animBg="1"/>
      <p:bldP spid="307" grpId="0" animBg="1"/>
      <p:bldP spid="307" grpId="1" animBg="1"/>
      <p:bldP spid="308" grpId="0" animBg="1"/>
      <p:bldP spid="308" grpId="1" animBg="1"/>
      <p:bldP spid="309" grpId="0" animBg="1"/>
      <p:bldP spid="309" grpId="1" animBg="1"/>
      <p:bldP spid="310" grpId="0" animBg="1"/>
      <p:bldP spid="310" grpId="1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71" grpId="0" animBg="1"/>
      <p:bldP spid="371" grpId="1" animBg="1"/>
      <p:bldP spid="371" grpId="2" animBg="1"/>
      <p:bldP spid="371" grpId="3" animBg="1"/>
      <p:bldP spid="372" grpId="0" animBg="1"/>
      <p:bldP spid="372" grpId="1" animBg="1"/>
      <p:bldP spid="372" grpId="2" animBg="1"/>
      <p:bldP spid="372" grpId="3" animBg="1"/>
      <p:bldP spid="373" grpId="0" animBg="1"/>
      <p:bldP spid="373" grpId="1" animBg="1"/>
      <p:bldP spid="373" grpId="2" animBg="1"/>
      <p:bldP spid="373" grpId="3" animBg="1"/>
      <p:bldP spid="374" grpId="0" animBg="1"/>
      <p:bldP spid="374" grpId="1" animBg="1"/>
      <p:bldP spid="374" grpId="2" animBg="1"/>
      <p:bldP spid="374" grpId="3" animBg="1"/>
      <p:bldP spid="375" grpId="0" animBg="1"/>
      <p:bldP spid="375" grpId="1" animBg="1"/>
      <p:bldP spid="375" grpId="2" animBg="1"/>
      <p:bldP spid="375" grpId="3" animBg="1"/>
      <p:bldP spid="376" grpId="0" animBg="1"/>
      <p:bldP spid="376" grpId="1" animBg="1"/>
      <p:bldP spid="376" grpId="2" animBg="1"/>
      <p:bldP spid="376" grpId="3" animBg="1"/>
      <p:bldP spid="377" grpId="0" animBg="1"/>
      <p:bldP spid="377" grpId="1" animBg="1"/>
      <p:bldP spid="377" grpId="2" animBg="1"/>
      <p:bldP spid="377" grpId="3" animBg="1"/>
      <p:bldP spid="378" grpId="0" animBg="1"/>
      <p:bldP spid="378" grpId="1" animBg="1"/>
      <p:bldP spid="378" grpId="2" animBg="1"/>
      <p:bldP spid="378" grpId="3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400" grpId="0" animBg="1"/>
      <p:bldP spid="400" grpId="1" animBg="1"/>
      <p:bldP spid="400" grpId="2" animBg="1"/>
      <p:bldP spid="400" grpId="3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Oval 413">
            <a:extLst>
              <a:ext uri="{FF2B5EF4-FFF2-40B4-BE49-F238E27FC236}">
                <a16:creationId xmlns:a16="http://schemas.microsoft.com/office/drawing/2014/main" id="{7EF2D176-B5F6-4E10-93B0-AA83B9AFD347}"/>
              </a:ext>
            </a:extLst>
          </p:cNvPr>
          <p:cNvSpPr/>
          <p:nvPr/>
        </p:nvSpPr>
        <p:spPr>
          <a:xfrm>
            <a:off x="4007377" y="6443244"/>
            <a:ext cx="455171" cy="4551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" dirty="0"/>
              <a:t>Blink!</a:t>
            </a:r>
          </a:p>
        </p:txBody>
      </p:sp>
      <p:sp>
        <p:nvSpPr>
          <p:cNvPr id="7" name="SlideTitle"/>
          <p:cNvSpPr txBox="1">
            <a:spLocks/>
          </p:cNvSpPr>
          <p:nvPr/>
        </p:nvSpPr>
        <p:spPr>
          <a:xfrm>
            <a:off x="1944674" y="6455557"/>
            <a:ext cx="1329605" cy="400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Round: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02945" y="1290638"/>
            <a:ext cx="8503920" cy="5053012"/>
          </a:xfrm>
          <a:prstGeom prst="roundRect">
            <a:avLst>
              <a:gd name="adj" fmla="val 8373"/>
            </a:avLst>
          </a:prstGeom>
          <a:solidFill>
            <a:schemeClr val="tx1">
              <a:alpha val="46000"/>
            </a:schemeClr>
          </a:solidFill>
          <a:ln w="762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" name="ShowScoreGroup2">
            <a:hlinkClick r:id="" action="ppaction://macro?name=ShowScores"/>
          </p:cNvPr>
          <p:cNvSpPr/>
          <p:nvPr/>
        </p:nvSpPr>
        <p:spPr>
          <a:xfrm>
            <a:off x="11467525" y="2917136"/>
            <a:ext cx="1053612" cy="1802966"/>
          </a:xfrm>
          <a:custGeom>
            <a:avLst/>
            <a:gdLst>
              <a:gd name="connsiteX0" fmla="*/ 251514 w 1053612"/>
              <a:gd name="connsiteY0" fmla="*/ 0 h 1802966"/>
              <a:gd name="connsiteX1" fmla="*/ 1053612 w 1053612"/>
              <a:gd name="connsiteY1" fmla="*/ 0 h 1802966"/>
              <a:gd name="connsiteX2" fmla="*/ 1053612 w 1053612"/>
              <a:gd name="connsiteY2" fmla="*/ 1802966 h 1802966"/>
              <a:gd name="connsiteX3" fmla="*/ 251514 w 1053612"/>
              <a:gd name="connsiteY3" fmla="*/ 1802966 h 1802966"/>
              <a:gd name="connsiteX4" fmla="*/ 0 w 1053612"/>
              <a:gd name="connsiteY4" fmla="*/ 1551452 h 1802966"/>
              <a:gd name="connsiteX5" fmla="*/ 0 w 1053612"/>
              <a:gd name="connsiteY5" fmla="*/ 251514 h 1802966"/>
              <a:gd name="connsiteX6" fmla="*/ 251514 w 1053612"/>
              <a:gd name="connsiteY6" fmla="*/ 0 h 18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3612" h="1802966">
                <a:moveTo>
                  <a:pt x="251514" y="0"/>
                </a:moveTo>
                <a:lnTo>
                  <a:pt x="1053612" y="0"/>
                </a:lnTo>
                <a:lnTo>
                  <a:pt x="1053612" y="1802966"/>
                </a:lnTo>
                <a:lnTo>
                  <a:pt x="251514" y="1802966"/>
                </a:lnTo>
                <a:cubicBezTo>
                  <a:pt x="112607" y="1802966"/>
                  <a:pt x="0" y="1690359"/>
                  <a:pt x="0" y="1551452"/>
                </a:cubicBezTo>
                <a:lnTo>
                  <a:pt x="0" y="251514"/>
                </a:lnTo>
                <a:cubicBezTo>
                  <a:pt x="0" y="112607"/>
                  <a:pt x="112607" y="0"/>
                  <a:pt x="251514" y="0"/>
                </a:cubicBezTo>
                <a:close/>
              </a:path>
            </a:pathLst>
          </a:cu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 l="-200000" t="-5000" b="-140000"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r>
              <a:rPr lang="en-US" sz="66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</a:p>
        </p:txBody>
      </p:sp>
      <p:sp>
        <p:nvSpPr>
          <p:cNvPr id="9" name="ShowScoreGroup1">
            <a:hlinkClick r:id="" action="ppaction://macro?name=ShowScores"/>
          </p:cNvPr>
          <p:cNvSpPr/>
          <p:nvPr/>
        </p:nvSpPr>
        <p:spPr>
          <a:xfrm flipH="1">
            <a:off x="-371095" y="2917136"/>
            <a:ext cx="1163823" cy="1802966"/>
          </a:xfrm>
          <a:custGeom>
            <a:avLst/>
            <a:gdLst>
              <a:gd name="connsiteX0" fmla="*/ 1163823 w 1163823"/>
              <a:gd name="connsiteY0" fmla="*/ 0 h 1802966"/>
              <a:gd name="connsiteX1" fmla="*/ 251514 w 1163823"/>
              <a:gd name="connsiteY1" fmla="*/ 0 h 1802966"/>
              <a:gd name="connsiteX2" fmla="*/ 0 w 1163823"/>
              <a:gd name="connsiteY2" fmla="*/ 251514 h 1802966"/>
              <a:gd name="connsiteX3" fmla="*/ 0 w 1163823"/>
              <a:gd name="connsiteY3" fmla="*/ 1551452 h 1802966"/>
              <a:gd name="connsiteX4" fmla="*/ 251514 w 1163823"/>
              <a:gd name="connsiteY4" fmla="*/ 1802966 h 1802966"/>
              <a:gd name="connsiteX5" fmla="*/ 1163823 w 1163823"/>
              <a:gd name="connsiteY5" fmla="*/ 1802966 h 18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3823" h="1802966">
                <a:moveTo>
                  <a:pt x="1163823" y="0"/>
                </a:moveTo>
                <a:lnTo>
                  <a:pt x="251514" y="0"/>
                </a:lnTo>
                <a:cubicBezTo>
                  <a:pt x="112607" y="0"/>
                  <a:pt x="0" y="112607"/>
                  <a:pt x="0" y="251514"/>
                </a:cubicBezTo>
                <a:lnTo>
                  <a:pt x="0" y="1551452"/>
                </a:lnTo>
                <a:cubicBezTo>
                  <a:pt x="0" y="1690359"/>
                  <a:pt x="112607" y="1802966"/>
                  <a:pt x="251514" y="1802966"/>
                </a:cubicBezTo>
                <a:lnTo>
                  <a:pt x="1163823" y="1802966"/>
                </a:lnTo>
                <a:close/>
              </a:path>
            </a:pathLst>
          </a:cu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 l="-200000" t="-5000" b="-140000"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2880" rtlCol="0" anchor="ctr"/>
          <a:lstStyle/>
          <a:p>
            <a:pPr algn="r"/>
            <a:r>
              <a:rPr lang="en-US" sz="66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»</a:t>
            </a:r>
            <a:endParaRPr lang="en-US" sz="6600" b="1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 flipH="1">
            <a:off x="2458980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 flipH="1">
            <a:off x="3350182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 flipH="1">
            <a:off x="7806189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 flipH="1">
            <a:off x="3647249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flipH="1">
            <a:off x="8103256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 flipH="1">
            <a:off x="8697391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 flipH="1">
            <a:off x="9291525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 flipH="1">
            <a:off x="9885659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 flipH="1">
            <a:off x="1864846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 flipH="1">
            <a:off x="2756048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 flipH="1">
            <a:off x="3944316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 flipH="1">
            <a:off x="2161913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 flipH="1">
            <a:off x="3053115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 flipH="1">
            <a:off x="4241383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>
          <a:xfrm flipH="1">
            <a:off x="8400324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 flipH="1">
            <a:off x="8994458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 flipH="1">
            <a:off x="9588592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 flipH="1">
            <a:off x="10182726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 flipH="1">
            <a:off x="973645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 flipH="1">
            <a:off x="1567779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 flipH="1">
            <a:off x="2458980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 flipH="1">
            <a:off x="3350182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 flipH="1">
            <a:off x="7806189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 flipH="1">
            <a:off x="3647249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 flipH="1">
            <a:off x="8103256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 flipH="1">
            <a:off x="8697391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 flipH="1">
            <a:off x="9291525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 flipH="1">
            <a:off x="9885659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 flipH="1">
            <a:off x="10479794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 flipH="1">
            <a:off x="1270712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 flipH="1">
            <a:off x="1864846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 flipH="1">
            <a:off x="2756048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 flipH="1">
            <a:off x="3944316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 flipH="1">
            <a:off x="2161913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 flipH="1">
            <a:off x="3053115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 flipH="1">
            <a:off x="4241383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6" name="Oval 45"/>
          <p:cNvSpPr/>
          <p:nvPr/>
        </p:nvSpPr>
        <p:spPr>
          <a:xfrm flipH="1">
            <a:off x="8400324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 flipH="1">
            <a:off x="8994458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 flipH="1">
            <a:off x="9588592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 flipH="1">
            <a:off x="10182726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 flipH="1">
            <a:off x="10776861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1" name="Oval 50"/>
          <p:cNvSpPr/>
          <p:nvPr/>
        </p:nvSpPr>
        <p:spPr>
          <a:xfrm flipH="1">
            <a:off x="11073928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2" name="Oval 51"/>
          <p:cNvSpPr/>
          <p:nvPr/>
        </p:nvSpPr>
        <p:spPr>
          <a:xfrm flipH="1">
            <a:off x="379510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 flipH="1">
            <a:off x="973645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4" name="Oval 53"/>
          <p:cNvSpPr/>
          <p:nvPr/>
        </p:nvSpPr>
        <p:spPr>
          <a:xfrm flipH="1">
            <a:off x="1567779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5" name="Oval 54"/>
          <p:cNvSpPr/>
          <p:nvPr/>
        </p:nvSpPr>
        <p:spPr>
          <a:xfrm flipH="1">
            <a:off x="10479794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 flipH="1">
            <a:off x="676578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 flipH="1">
            <a:off x="1270712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 flipH="1">
            <a:off x="10776861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 flipH="1">
            <a:off x="11073928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 flipH="1">
            <a:off x="11370995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 flipH="1">
            <a:off x="11668062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 flipH="1">
            <a:off x="379510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 flipH="1">
            <a:off x="973645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 flipH="1">
            <a:off x="1567779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 flipH="1">
            <a:off x="10479794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 flipH="1">
            <a:off x="82443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7" name="Oval 66"/>
          <p:cNvSpPr/>
          <p:nvPr/>
        </p:nvSpPr>
        <p:spPr>
          <a:xfrm flipH="1">
            <a:off x="676578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8" name="Oval 67"/>
          <p:cNvSpPr/>
          <p:nvPr/>
        </p:nvSpPr>
        <p:spPr>
          <a:xfrm flipH="1">
            <a:off x="1270712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9" name="Oval 68"/>
          <p:cNvSpPr/>
          <p:nvPr/>
        </p:nvSpPr>
        <p:spPr>
          <a:xfrm flipH="1">
            <a:off x="10776861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 flipH="1">
            <a:off x="11073928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 flipH="1">
            <a:off x="11370995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2" name="Oval 71"/>
          <p:cNvSpPr/>
          <p:nvPr/>
        </p:nvSpPr>
        <p:spPr>
          <a:xfrm flipH="1">
            <a:off x="11668062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>
          <a:xfrm flipH="1">
            <a:off x="11965129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 flipH="1">
            <a:off x="973645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5" name="Oval 74"/>
          <p:cNvSpPr/>
          <p:nvPr/>
        </p:nvSpPr>
        <p:spPr>
          <a:xfrm flipH="1">
            <a:off x="1567779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6" name="Oval 75"/>
          <p:cNvSpPr/>
          <p:nvPr/>
        </p:nvSpPr>
        <p:spPr>
          <a:xfrm flipH="1">
            <a:off x="10479794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 flipH="1">
            <a:off x="1270712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>
          <a:xfrm flipH="1">
            <a:off x="10776861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9" name="Oval 78"/>
          <p:cNvSpPr/>
          <p:nvPr/>
        </p:nvSpPr>
        <p:spPr>
          <a:xfrm flipH="1">
            <a:off x="11073928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 flipH="1">
            <a:off x="973645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>
          <a:xfrm flipH="1">
            <a:off x="1567779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2" name="Oval 81"/>
          <p:cNvSpPr/>
          <p:nvPr/>
        </p:nvSpPr>
        <p:spPr>
          <a:xfrm flipH="1">
            <a:off x="10479794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3" name="Oval 82"/>
          <p:cNvSpPr/>
          <p:nvPr/>
        </p:nvSpPr>
        <p:spPr>
          <a:xfrm flipH="1">
            <a:off x="1270712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4" name="Oval 83"/>
          <p:cNvSpPr/>
          <p:nvPr/>
        </p:nvSpPr>
        <p:spPr>
          <a:xfrm flipH="1">
            <a:off x="10776861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5" name="Oval 84"/>
          <p:cNvSpPr/>
          <p:nvPr/>
        </p:nvSpPr>
        <p:spPr>
          <a:xfrm flipH="1">
            <a:off x="11073928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6" name="Oval 85"/>
          <p:cNvSpPr/>
          <p:nvPr/>
        </p:nvSpPr>
        <p:spPr>
          <a:xfrm flipH="1">
            <a:off x="2458980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7" name="Oval 86"/>
          <p:cNvSpPr/>
          <p:nvPr/>
        </p:nvSpPr>
        <p:spPr>
          <a:xfrm flipH="1">
            <a:off x="3350182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8" name="Oval 87"/>
          <p:cNvSpPr/>
          <p:nvPr/>
        </p:nvSpPr>
        <p:spPr>
          <a:xfrm flipH="1">
            <a:off x="7806189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9" name="Oval 88"/>
          <p:cNvSpPr/>
          <p:nvPr/>
        </p:nvSpPr>
        <p:spPr>
          <a:xfrm flipH="1">
            <a:off x="3647249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0" name="Oval 89"/>
          <p:cNvSpPr/>
          <p:nvPr/>
        </p:nvSpPr>
        <p:spPr>
          <a:xfrm flipH="1">
            <a:off x="8103256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1" name="Oval 90"/>
          <p:cNvSpPr/>
          <p:nvPr/>
        </p:nvSpPr>
        <p:spPr>
          <a:xfrm flipH="1">
            <a:off x="8697391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2" name="Oval 91"/>
          <p:cNvSpPr/>
          <p:nvPr/>
        </p:nvSpPr>
        <p:spPr>
          <a:xfrm flipH="1">
            <a:off x="9291525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3" name="Oval 92"/>
          <p:cNvSpPr/>
          <p:nvPr/>
        </p:nvSpPr>
        <p:spPr>
          <a:xfrm flipH="1">
            <a:off x="2756048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4" name="Oval 93"/>
          <p:cNvSpPr/>
          <p:nvPr/>
        </p:nvSpPr>
        <p:spPr>
          <a:xfrm flipH="1">
            <a:off x="3944316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5" name="Oval 94"/>
          <p:cNvSpPr/>
          <p:nvPr/>
        </p:nvSpPr>
        <p:spPr>
          <a:xfrm flipH="1">
            <a:off x="3053115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6" name="Oval 95"/>
          <p:cNvSpPr/>
          <p:nvPr/>
        </p:nvSpPr>
        <p:spPr>
          <a:xfrm flipH="1">
            <a:off x="4241383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7" name="Oval 96"/>
          <p:cNvSpPr/>
          <p:nvPr/>
        </p:nvSpPr>
        <p:spPr>
          <a:xfrm flipH="1">
            <a:off x="8400324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8" name="Oval 97"/>
          <p:cNvSpPr/>
          <p:nvPr/>
        </p:nvSpPr>
        <p:spPr>
          <a:xfrm flipH="1">
            <a:off x="8994458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9" name="Oval 98"/>
          <p:cNvSpPr/>
          <p:nvPr/>
        </p:nvSpPr>
        <p:spPr>
          <a:xfrm flipH="1">
            <a:off x="9588592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0" name="Oval 99"/>
          <p:cNvSpPr/>
          <p:nvPr/>
        </p:nvSpPr>
        <p:spPr>
          <a:xfrm flipH="1">
            <a:off x="1567779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1" name="Oval 100"/>
          <p:cNvSpPr/>
          <p:nvPr/>
        </p:nvSpPr>
        <p:spPr>
          <a:xfrm flipH="1">
            <a:off x="2458980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2" name="Oval 101"/>
          <p:cNvSpPr/>
          <p:nvPr/>
        </p:nvSpPr>
        <p:spPr>
          <a:xfrm flipH="1">
            <a:off x="3350182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3" name="Oval 102"/>
          <p:cNvSpPr/>
          <p:nvPr/>
        </p:nvSpPr>
        <p:spPr>
          <a:xfrm flipH="1">
            <a:off x="7806189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4" name="Oval 103"/>
          <p:cNvSpPr/>
          <p:nvPr/>
        </p:nvSpPr>
        <p:spPr>
          <a:xfrm flipH="1">
            <a:off x="3647249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5" name="Oval 104"/>
          <p:cNvSpPr/>
          <p:nvPr/>
        </p:nvSpPr>
        <p:spPr>
          <a:xfrm flipH="1">
            <a:off x="8103256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6" name="Oval 105"/>
          <p:cNvSpPr/>
          <p:nvPr/>
        </p:nvSpPr>
        <p:spPr>
          <a:xfrm flipH="1">
            <a:off x="8697391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7" name="Oval 106"/>
          <p:cNvSpPr/>
          <p:nvPr/>
        </p:nvSpPr>
        <p:spPr>
          <a:xfrm flipH="1">
            <a:off x="9291525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8" name="Oval 107"/>
          <p:cNvSpPr/>
          <p:nvPr/>
        </p:nvSpPr>
        <p:spPr>
          <a:xfrm flipH="1">
            <a:off x="9885659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9" name="Oval 108"/>
          <p:cNvSpPr/>
          <p:nvPr/>
        </p:nvSpPr>
        <p:spPr>
          <a:xfrm flipH="1">
            <a:off x="10479794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0" name="Oval 109"/>
          <p:cNvSpPr/>
          <p:nvPr/>
        </p:nvSpPr>
        <p:spPr>
          <a:xfrm flipH="1">
            <a:off x="1270712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1" name="Oval 110"/>
          <p:cNvSpPr/>
          <p:nvPr/>
        </p:nvSpPr>
        <p:spPr>
          <a:xfrm flipH="1">
            <a:off x="1864846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2" name="Oval 111"/>
          <p:cNvSpPr/>
          <p:nvPr/>
        </p:nvSpPr>
        <p:spPr>
          <a:xfrm flipH="1">
            <a:off x="2756048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3" name="Oval 112"/>
          <p:cNvSpPr/>
          <p:nvPr/>
        </p:nvSpPr>
        <p:spPr>
          <a:xfrm flipH="1">
            <a:off x="3944316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4" name="Oval 113"/>
          <p:cNvSpPr/>
          <p:nvPr/>
        </p:nvSpPr>
        <p:spPr>
          <a:xfrm flipH="1">
            <a:off x="2161913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5" name="Oval 114"/>
          <p:cNvSpPr/>
          <p:nvPr/>
        </p:nvSpPr>
        <p:spPr>
          <a:xfrm flipH="1">
            <a:off x="3053115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6" name="Oval 115"/>
          <p:cNvSpPr/>
          <p:nvPr/>
        </p:nvSpPr>
        <p:spPr>
          <a:xfrm flipH="1">
            <a:off x="4241383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7" name="Oval 116"/>
          <p:cNvSpPr/>
          <p:nvPr/>
        </p:nvSpPr>
        <p:spPr>
          <a:xfrm flipH="1">
            <a:off x="8400324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8" name="Oval 117"/>
          <p:cNvSpPr/>
          <p:nvPr/>
        </p:nvSpPr>
        <p:spPr>
          <a:xfrm flipH="1">
            <a:off x="8994458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9" name="Oval 118"/>
          <p:cNvSpPr/>
          <p:nvPr/>
        </p:nvSpPr>
        <p:spPr>
          <a:xfrm flipH="1">
            <a:off x="9588592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0" name="Oval 119"/>
          <p:cNvSpPr/>
          <p:nvPr/>
        </p:nvSpPr>
        <p:spPr>
          <a:xfrm flipH="1">
            <a:off x="10182726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1" name="Oval 120"/>
          <p:cNvSpPr/>
          <p:nvPr/>
        </p:nvSpPr>
        <p:spPr>
          <a:xfrm flipH="1">
            <a:off x="10776861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2" name="Oval 121"/>
          <p:cNvSpPr/>
          <p:nvPr/>
        </p:nvSpPr>
        <p:spPr>
          <a:xfrm flipH="1">
            <a:off x="973645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3" name="Oval 122"/>
          <p:cNvSpPr/>
          <p:nvPr/>
        </p:nvSpPr>
        <p:spPr>
          <a:xfrm flipH="1">
            <a:off x="1567779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4" name="Oval 123"/>
          <p:cNvSpPr/>
          <p:nvPr/>
        </p:nvSpPr>
        <p:spPr>
          <a:xfrm flipH="1">
            <a:off x="10479794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5" name="Oval 124"/>
          <p:cNvSpPr/>
          <p:nvPr/>
        </p:nvSpPr>
        <p:spPr>
          <a:xfrm flipH="1">
            <a:off x="676578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6" name="Oval 125"/>
          <p:cNvSpPr/>
          <p:nvPr/>
        </p:nvSpPr>
        <p:spPr>
          <a:xfrm flipH="1">
            <a:off x="1270712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7" name="Oval 126"/>
          <p:cNvSpPr/>
          <p:nvPr/>
        </p:nvSpPr>
        <p:spPr>
          <a:xfrm flipH="1">
            <a:off x="10776861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8" name="Oval 127"/>
          <p:cNvSpPr/>
          <p:nvPr/>
        </p:nvSpPr>
        <p:spPr>
          <a:xfrm flipH="1">
            <a:off x="11073928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9" name="Oval 128"/>
          <p:cNvSpPr/>
          <p:nvPr/>
        </p:nvSpPr>
        <p:spPr>
          <a:xfrm flipH="1">
            <a:off x="11370995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0" name="Oval 129"/>
          <p:cNvSpPr/>
          <p:nvPr/>
        </p:nvSpPr>
        <p:spPr>
          <a:xfrm flipH="1">
            <a:off x="379510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1" name="Oval 130"/>
          <p:cNvSpPr/>
          <p:nvPr/>
        </p:nvSpPr>
        <p:spPr>
          <a:xfrm flipH="1">
            <a:off x="973645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2" name="Oval 131"/>
          <p:cNvSpPr/>
          <p:nvPr/>
        </p:nvSpPr>
        <p:spPr>
          <a:xfrm flipH="1">
            <a:off x="1567779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3" name="Oval 132"/>
          <p:cNvSpPr/>
          <p:nvPr/>
        </p:nvSpPr>
        <p:spPr>
          <a:xfrm flipH="1">
            <a:off x="10479794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4" name="Oval 133"/>
          <p:cNvSpPr/>
          <p:nvPr/>
        </p:nvSpPr>
        <p:spPr>
          <a:xfrm flipH="1">
            <a:off x="82443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5" name="Oval 134"/>
          <p:cNvSpPr/>
          <p:nvPr/>
        </p:nvSpPr>
        <p:spPr>
          <a:xfrm flipH="1">
            <a:off x="676578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6" name="Oval 135"/>
          <p:cNvSpPr/>
          <p:nvPr/>
        </p:nvSpPr>
        <p:spPr>
          <a:xfrm flipH="1">
            <a:off x="1270712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7" name="Oval 136"/>
          <p:cNvSpPr/>
          <p:nvPr/>
        </p:nvSpPr>
        <p:spPr>
          <a:xfrm flipH="1">
            <a:off x="10776861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8" name="Oval 137"/>
          <p:cNvSpPr/>
          <p:nvPr/>
        </p:nvSpPr>
        <p:spPr>
          <a:xfrm flipH="1">
            <a:off x="11073928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9" name="Oval 138"/>
          <p:cNvSpPr/>
          <p:nvPr/>
        </p:nvSpPr>
        <p:spPr>
          <a:xfrm flipH="1">
            <a:off x="11370995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0" name="Oval 139"/>
          <p:cNvSpPr/>
          <p:nvPr/>
        </p:nvSpPr>
        <p:spPr>
          <a:xfrm flipH="1">
            <a:off x="11668062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1" name="Oval 140"/>
          <p:cNvSpPr/>
          <p:nvPr/>
        </p:nvSpPr>
        <p:spPr>
          <a:xfrm flipH="1">
            <a:off x="11965129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2" name="Oval 141"/>
          <p:cNvSpPr/>
          <p:nvPr/>
        </p:nvSpPr>
        <p:spPr>
          <a:xfrm flipH="1">
            <a:off x="-214624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3" name="Oval 142"/>
          <p:cNvSpPr/>
          <p:nvPr/>
        </p:nvSpPr>
        <p:spPr>
          <a:xfrm flipH="1">
            <a:off x="379510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4" name="Oval 143"/>
          <p:cNvSpPr/>
          <p:nvPr/>
        </p:nvSpPr>
        <p:spPr>
          <a:xfrm flipH="1">
            <a:off x="973645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5" name="Oval 144"/>
          <p:cNvSpPr/>
          <p:nvPr/>
        </p:nvSpPr>
        <p:spPr>
          <a:xfrm flipH="1">
            <a:off x="1567779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6" name="Oval 145"/>
          <p:cNvSpPr/>
          <p:nvPr/>
        </p:nvSpPr>
        <p:spPr>
          <a:xfrm flipH="1">
            <a:off x="10479794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7" name="Oval 146"/>
          <p:cNvSpPr/>
          <p:nvPr/>
        </p:nvSpPr>
        <p:spPr>
          <a:xfrm flipH="1">
            <a:off x="82443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8" name="Oval 147"/>
          <p:cNvSpPr/>
          <p:nvPr/>
        </p:nvSpPr>
        <p:spPr>
          <a:xfrm flipH="1">
            <a:off x="676578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9" name="Oval 148"/>
          <p:cNvSpPr/>
          <p:nvPr/>
        </p:nvSpPr>
        <p:spPr>
          <a:xfrm flipH="1">
            <a:off x="1270712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0" name="Oval 149"/>
          <p:cNvSpPr/>
          <p:nvPr/>
        </p:nvSpPr>
        <p:spPr>
          <a:xfrm flipH="1">
            <a:off x="10776861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1" name="Oval 150"/>
          <p:cNvSpPr/>
          <p:nvPr/>
        </p:nvSpPr>
        <p:spPr>
          <a:xfrm flipH="1">
            <a:off x="11073928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2" name="Oval 151"/>
          <p:cNvSpPr/>
          <p:nvPr/>
        </p:nvSpPr>
        <p:spPr>
          <a:xfrm flipH="1">
            <a:off x="11370995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3" name="Oval 152"/>
          <p:cNvSpPr/>
          <p:nvPr/>
        </p:nvSpPr>
        <p:spPr>
          <a:xfrm flipH="1">
            <a:off x="11668062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4" name="Oval 153"/>
          <p:cNvSpPr/>
          <p:nvPr/>
        </p:nvSpPr>
        <p:spPr>
          <a:xfrm flipH="1">
            <a:off x="11965129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5" name="Oval 154"/>
          <p:cNvSpPr/>
          <p:nvPr/>
        </p:nvSpPr>
        <p:spPr>
          <a:xfrm flipH="1">
            <a:off x="12262197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6" name="Oval 155"/>
          <p:cNvSpPr/>
          <p:nvPr/>
        </p:nvSpPr>
        <p:spPr>
          <a:xfrm flipH="1">
            <a:off x="973645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7" name="Oval 156"/>
          <p:cNvSpPr/>
          <p:nvPr/>
        </p:nvSpPr>
        <p:spPr>
          <a:xfrm flipH="1">
            <a:off x="1567779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8" name="Oval 157"/>
          <p:cNvSpPr/>
          <p:nvPr/>
        </p:nvSpPr>
        <p:spPr>
          <a:xfrm flipH="1">
            <a:off x="10479794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9" name="Oval 158"/>
          <p:cNvSpPr/>
          <p:nvPr/>
        </p:nvSpPr>
        <p:spPr>
          <a:xfrm flipH="1">
            <a:off x="1270712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0" name="Oval 159"/>
          <p:cNvSpPr/>
          <p:nvPr/>
        </p:nvSpPr>
        <p:spPr>
          <a:xfrm flipH="1">
            <a:off x="10776861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1" name="Oval 160"/>
          <p:cNvSpPr/>
          <p:nvPr/>
        </p:nvSpPr>
        <p:spPr>
          <a:xfrm flipH="1">
            <a:off x="11073928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2" name="Oval 161"/>
          <p:cNvSpPr/>
          <p:nvPr/>
        </p:nvSpPr>
        <p:spPr>
          <a:xfrm flipH="1">
            <a:off x="973645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3" name="Oval 162"/>
          <p:cNvSpPr/>
          <p:nvPr/>
        </p:nvSpPr>
        <p:spPr>
          <a:xfrm flipH="1">
            <a:off x="1567779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4" name="Oval 163"/>
          <p:cNvSpPr/>
          <p:nvPr/>
        </p:nvSpPr>
        <p:spPr>
          <a:xfrm flipH="1">
            <a:off x="10479794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5" name="Oval 164"/>
          <p:cNvSpPr/>
          <p:nvPr/>
        </p:nvSpPr>
        <p:spPr>
          <a:xfrm flipH="1">
            <a:off x="1270712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6" name="Oval 165"/>
          <p:cNvSpPr/>
          <p:nvPr/>
        </p:nvSpPr>
        <p:spPr>
          <a:xfrm flipH="1">
            <a:off x="10776861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7" name="Oval 166"/>
          <p:cNvSpPr/>
          <p:nvPr/>
        </p:nvSpPr>
        <p:spPr>
          <a:xfrm flipH="1">
            <a:off x="11073928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8" name="Oval 167"/>
          <p:cNvSpPr/>
          <p:nvPr/>
        </p:nvSpPr>
        <p:spPr>
          <a:xfrm flipH="1">
            <a:off x="973645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9" name="Oval 168"/>
          <p:cNvSpPr/>
          <p:nvPr/>
        </p:nvSpPr>
        <p:spPr>
          <a:xfrm flipH="1">
            <a:off x="1567779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0" name="Oval 169"/>
          <p:cNvSpPr/>
          <p:nvPr/>
        </p:nvSpPr>
        <p:spPr>
          <a:xfrm flipH="1">
            <a:off x="10479794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1" name="Oval 170"/>
          <p:cNvSpPr/>
          <p:nvPr/>
        </p:nvSpPr>
        <p:spPr>
          <a:xfrm flipH="1">
            <a:off x="1270712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2" name="Oval 171"/>
          <p:cNvSpPr/>
          <p:nvPr/>
        </p:nvSpPr>
        <p:spPr>
          <a:xfrm flipH="1">
            <a:off x="10776861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3" name="Oval 172"/>
          <p:cNvSpPr/>
          <p:nvPr/>
        </p:nvSpPr>
        <p:spPr>
          <a:xfrm flipH="1">
            <a:off x="11073928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4" name="Oval 173"/>
          <p:cNvSpPr/>
          <p:nvPr/>
        </p:nvSpPr>
        <p:spPr>
          <a:xfrm flipH="1">
            <a:off x="973645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5" name="Oval 174"/>
          <p:cNvSpPr/>
          <p:nvPr/>
        </p:nvSpPr>
        <p:spPr>
          <a:xfrm flipH="1">
            <a:off x="1567779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6" name="Oval 175"/>
          <p:cNvSpPr/>
          <p:nvPr/>
        </p:nvSpPr>
        <p:spPr>
          <a:xfrm flipH="1">
            <a:off x="10479794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7" name="Oval 176"/>
          <p:cNvSpPr/>
          <p:nvPr/>
        </p:nvSpPr>
        <p:spPr>
          <a:xfrm flipH="1">
            <a:off x="1270712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8" name="Oval 177"/>
          <p:cNvSpPr/>
          <p:nvPr/>
        </p:nvSpPr>
        <p:spPr>
          <a:xfrm flipH="1">
            <a:off x="10776861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9" name="Oval 178"/>
          <p:cNvSpPr/>
          <p:nvPr/>
        </p:nvSpPr>
        <p:spPr>
          <a:xfrm flipH="1">
            <a:off x="11073928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0" name="Oval 179"/>
          <p:cNvSpPr/>
          <p:nvPr/>
        </p:nvSpPr>
        <p:spPr>
          <a:xfrm flipH="1">
            <a:off x="-214624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1" name="Oval 180"/>
          <p:cNvSpPr/>
          <p:nvPr/>
        </p:nvSpPr>
        <p:spPr>
          <a:xfrm flipH="1">
            <a:off x="379510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2" name="Oval 181"/>
          <p:cNvSpPr/>
          <p:nvPr/>
        </p:nvSpPr>
        <p:spPr>
          <a:xfrm flipH="1">
            <a:off x="973645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3" name="Oval 182"/>
          <p:cNvSpPr/>
          <p:nvPr/>
        </p:nvSpPr>
        <p:spPr>
          <a:xfrm flipH="1">
            <a:off x="1567779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4" name="Oval 183"/>
          <p:cNvSpPr/>
          <p:nvPr/>
        </p:nvSpPr>
        <p:spPr>
          <a:xfrm flipH="1">
            <a:off x="10479794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5" name="Oval 184"/>
          <p:cNvSpPr/>
          <p:nvPr/>
        </p:nvSpPr>
        <p:spPr>
          <a:xfrm flipH="1">
            <a:off x="82443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6" name="Oval 185"/>
          <p:cNvSpPr/>
          <p:nvPr/>
        </p:nvSpPr>
        <p:spPr>
          <a:xfrm flipH="1">
            <a:off x="676578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7" name="Oval 186"/>
          <p:cNvSpPr/>
          <p:nvPr/>
        </p:nvSpPr>
        <p:spPr>
          <a:xfrm flipH="1">
            <a:off x="1270712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8" name="Oval 187"/>
          <p:cNvSpPr/>
          <p:nvPr/>
        </p:nvSpPr>
        <p:spPr>
          <a:xfrm flipH="1">
            <a:off x="10776861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9" name="Oval 188"/>
          <p:cNvSpPr/>
          <p:nvPr/>
        </p:nvSpPr>
        <p:spPr>
          <a:xfrm flipH="1">
            <a:off x="11073928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0" name="Oval 189"/>
          <p:cNvSpPr/>
          <p:nvPr/>
        </p:nvSpPr>
        <p:spPr>
          <a:xfrm flipH="1">
            <a:off x="11370995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1" name="Oval 190"/>
          <p:cNvSpPr/>
          <p:nvPr/>
        </p:nvSpPr>
        <p:spPr>
          <a:xfrm flipH="1">
            <a:off x="11668062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2" name="Oval 191"/>
          <p:cNvSpPr/>
          <p:nvPr/>
        </p:nvSpPr>
        <p:spPr>
          <a:xfrm flipH="1">
            <a:off x="11965129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3" name="Oval 192"/>
          <p:cNvSpPr/>
          <p:nvPr/>
        </p:nvSpPr>
        <p:spPr>
          <a:xfrm flipH="1">
            <a:off x="12262197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4" name="Oval 193"/>
          <p:cNvSpPr/>
          <p:nvPr/>
        </p:nvSpPr>
        <p:spPr>
          <a:xfrm flipH="1">
            <a:off x="-214624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5" name="Oval 194"/>
          <p:cNvSpPr/>
          <p:nvPr/>
        </p:nvSpPr>
        <p:spPr>
          <a:xfrm flipH="1">
            <a:off x="379510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6" name="Oval 195"/>
          <p:cNvSpPr/>
          <p:nvPr/>
        </p:nvSpPr>
        <p:spPr>
          <a:xfrm flipH="1">
            <a:off x="973645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7" name="Oval 196"/>
          <p:cNvSpPr/>
          <p:nvPr/>
        </p:nvSpPr>
        <p:spPr>
          <a:xfrm flipH="1">
            <a:off x="1567779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8" name="Oval 197"/>
          <p:cNvSpPr/>
          <p:nvPr/>
        </p:nvSpPr>
        <p:spPr>
          <a:xfrm flipH="1">
            <a:off x="10479794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9" name="Oval 198"/>
          <p:cNvSpPr/>
          <p:nvPr/>
        </p:nvSpPr>
        <p:spPr>
          <a:xfrm flipH="1">
            <a:off x="82443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0" name="Oval 199"/>
          <p:cNvSpPr/>
          <p:nvPr/>
        </p:nvSpPr>
        <p:spPr>
          <a:xfrm flipH="1">
            <a:off x="676578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1" name="Oval 200"/>
          <p:cNvSpPr/>
          <p:nvPr/>
        </p:nvSpPr>
        <p:spPr>
          <a:xfrm flipH="1">
            <a:off x="1270712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2" name="Oval 201"/>
          <p:cNvSpPr/>
          <p:nvPr/>
        </p:nvSpPr>
        <p:spPr>
          <a:xfrm flipH="1">
            <a:off x="10776861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3" name="Oval 202"/>
          <p:cNvSpPr/>
          <p:nvPr/>
        </p:nvSpPr>
        <p:spPr>
          <a:xfrm flipH="1">
            <a:off x="11073928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4" name="Oval 203"/>
          <p:cNvSpPr/>
          <p:nvPr/>
        </p:nvSpPr>
        <p:spPr>
          <a:xfrm flipH="1">
            <a:off x="11370995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5" name="Oval 204"/>
          <p:cNvSpPr/>
          <p:nvPr/>
        </p:nvSpPr>
        <p:spPr>
          <a:xfrm flipH="1">
            <a:off x="11668062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6" name="Oval 205"/>
          <p:cNvSpPr/>
          <p:nvPr/>
        </p:nvSpPr>
        <p:spPr>
          <a:xfrm flipH="1">
            <a:off x="11965129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7" name="Oval 206"/>
          <p:cNvSpPr/>
          <p:nvPr/>
        </p:nvSpPr>
        <p:spPr>
          <a:xfrm flipH="1">
            <a:off x="12262197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8" name="Oval 207"/>
          <p:cNvSpPr/>
          <p:nvPr/>
        </p:nvSpPr>
        <p:spPr>
          <a:xfrm flipH="1">
            <a:off x="379510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9" name="Oval 208"/>
          <p:cNvSpPr/>
          <p:nvPr/>
        </p:nvSpPr>
        <p:spPr>
          <a:xfrm flipH="1">
            <a:off x="973645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0" name="Oval 209"/>
          <p:cNvSpPr/>
          <p:nvPr/>
        </p:nvSpPr>
        <p:spPr>
          <a:xfrm flipH="1">
            <a:off x="1567779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1" name="Oval 210"/>
          <p:cNvSpPr/>
          <p:nvPr/>
        </p:nvSpPr>
        <p:spPr>
          <a:xfrm flipH="1">
            <a:off x="10479794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2" name="Oval 211"/>
          <p:cNvSpPr/>
          <p:nvPr/>
        </p:nvSpPr>
        <p:spPr>
          <a:xfrm flipH="1">
            <a:off x="82443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3" name="Oval 212"/>
          <p:cNvSpPr/>
          <p:nvPr/>
        </p:nvSpPr>
        <p:spPr>
          <a:xfrm flipH="1">
            <a:off x="676578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4" name="Oval 213"/>
          <p:cNvSpPr/>
          <p:nvPr/>
        </p:nvSpPr>
        <p:spPr>
          <a:xfrm flipH="1">
            <a:off x="1270712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5" name="Oval 214"/>
          <p:cNvSpPr/>
          <p:nvPr/>
        </p:nvSpPr>
        <p:spPr>
          <a:xfrm flipH="1">
            <a:off x="10776861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6" name="Oval 215"/>
          <p:cNvSpPr/>
          <p:nvPr/>
        </p:nvSpPr>
        <p:spPr>
          <a:xfrm flipH="1">
            <a:off x="11073928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7" name="Oval 216"/>
          <p:cNvSpPr/>
          <p:nvPr/>
        </p:nvSpPr>
        <p:spPr>
          <a:xfrm flipH="1">
            <a:off x="11370995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8" name="Oval 217"/>
          <p:cNvSpPr/>
          <p:nvPr/>
        </p:nvSpPr>
        <p:spPr>
          <a:xfrm flipH="1">
            <a:off x="11668062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9" name="Oval 218"/>
          <p:cNvSpPr/>
          <p:nvPr/>
        </p:nvSpPr>
        <p:spPr>
          <a:xfrm flipH="1">
            <a:off x="11965129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0" name="Oval 219"/>
          <p:cNvSpPr/>
          <p:nvPr/>
        </p:nvSpPr>
        <p:spPr>
          <a:xfrm flipH="1">
            <a:off x="379510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1" name="Oval 220"/>
          <p:cNvSpPr/>
          <p:nvPr/>
        </p:nvSpPr>
        <p:spPr>
          <a:xfrm flipH="1">
            <a:off x="973645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2" name="Oval 221"/>
          <p:cNvSpPr/>
          <p:nvPr/>
        </p:nvSpPr>
        <p:spPr>
          <a:xfrm flipH="1">
            <a:off x="1567779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3" name="Oval 222"/>
          <p:cNvSpPr/>
          <p:nvPr/>
        </p:nvSpPr>
        <p:spPr>
          <a:xfrm flipH="1">
            <a:off x="10479794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4" name="Oval 223"/>
          <p:cNvSpPr/>
          <p:nvPr/>
        </p:nvSpPr>
        <p:spPr>
          <a:xfrm flipH="1">
            <a:off x="82443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5" name="Oval 224"/>
          <p:cNvSpPr/>
          <p:nvPr/>
        </p:nvSpPr>
        <p:spPr>
          <a:xfrm flipH="1">
            <a:off x="676578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6" name="Oval 225"/>
          <p:cNvSpPr/>
          <p:nvPr/>
        </p:nvSpPr>
        <p:spPr>
          <a:xfrm flipH="1">
            <a:off x="1270712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7" name="Oval 226"/>
          <p:cNvSpPr/>
          <p:nvPr/>
        </p:nvSpPr>
        <p:spPr>
          <a:xfrm flipH="1">
            <a:off x="10776861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8" name="Oval 227"/>
          <p:cNvSpPr/>
          <p:nvPr/>
        </p:nvSpPr>
        <p:spPr>
          <a:xfrm flipH="1">
            <a:off x="11073928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9" name="Oval 228"/>
          <p:cNvSpPr/>
          <p:nvPr/>
        </p:nvSpPr>
        <p:spPr>
          <a:xfrm flipH="1">
            <a:off x="11370995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0" name="Oval 229"/>
          <p:cNvSpPr/>
          <p:nvPr/>
        </p:nvSpPr>
        <p:spPr>
          <a:xfrm flipH="1">
            <a:off x="11668062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1" name="Oval 230"/>
          <p:cNvSpPr/>
          <p:nvPr/>
        </p:nvSpPr>
        <p:spPr>
          <a:xfrm flipH="1">
            <a:off x="11965129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2" name="Oval 231"/>
          <p:cNvSpPr/>
          <p:nvPr/>
        </p:nvSpPr>
        <p:spPr>
          <a:xfrm flipH="1">
            <a:off x="379510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3" name="Oval 232"/>
          <p:cNvSpPr/>
          <p:nvPr/>
        </p:nvSpPr>
        <p:spPr>
          <a:xfrm flipH="1">
            <a:off x="973645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4" name="Oval 233"/>
          <p:cNvSpPr/>
          <p:nvPr/>
        </p:nvSpPr>
        <p:spPr>
          <a:xfrm flipH="1">
            <a:off x="1567779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5" name="Oval 234"/>
          <p:cNvSpPr/>
          <p:nvPr/>
        </p:nvSpPr>
        <p:spPr>
          <a:xfrm flipH="1">
            <a:off x="10479794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6" name="Oval 235"/>
          <p:cNvSpPr/>
          <p:nvPr/>
        </p:nvSpPr>
        <p:spPr>
          <a:xfrm flipH="1">
            <a:off x="676578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7" name="Oval 236"/>
          <p:cNvSpPr/>
          <p:nvPr/>
        </p:nvSpPr>
        <p:spPr>
          <a:xfrm flipH="1">
            <a:off x="1270712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8" name="Oval 237"/>
          <p:cNvSpPr/>
          <p:nvPr/>
        </p:nvSpPr>
        <p:spPr>
          <a:xfrm flipH="1">
            <a:off x="10776861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9" name="Oval 238"/>
          <p:cNvSpPr/>
          <p:nvPr/>
        </p:nvSpPr>
        <p:spPr>
          <a:xfrm flipH="1">
            <a:off x="11073928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40" name="Oval 239"/>
          <p:cNvSpPr/>
          <p:nvPr/>
        </p:nvSpPr>
        <p:spPr>
          <a:xfrm flipH="1">
            <a:off x="11370995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41" name="Oval 240"/>
          <p:cNvSpPr/>
          <p:nvPr/>
        </p:nvSpPr>
        <p:spPr>
          <a:xfrm flipH="1">
            <a:off x="11668062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grpSp>
        <p:nvGrpSpPr>
          <p:cNvPr id="242" name="Group 241"/>
          <p:cNvGrpSpPr/>
          <p:nvPr/>
        </p:nvGrpSpPr>
        <p:grpSpPr>
          <a:xfrm>
            <a:off x="676578" y="6439809"/>
            <a:ext cx="10326499" cy="226216"/>
            <a:chOff x="676578" y="6439809"/>
            <a:chExt cx="10326499" cy="226216"/>
          </a:xfrm>
        </p:grpSpPr>
        <p:sp>
          <p:nvSpPr>
            <p:cNvPr id="243" name="Oval 242"/>
            <p:cNvSpPr/>
            <p:nvPr/>
          </p:nvSpPr>
          <p:spPr>
            <a:xfrm flipH="1">
              <a:off x="97364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4" name="Oval 243"/>
            <p:cNvSpPr/>
            <p:nvPr/>
          </p:nvSpPr>
          <p:spPr>
            <a:xfrm flipH="1">
              <a:off x="156777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5" name="Oval 244"/>
            <p:cNvSpPr/>
            <p:nvPr/>
          </p:nvSpPr>
          <p:spPr>
            <a:xfrm flipH="1">
              <a:off x="2458980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6" name="Oval 245"/>
            <p:cNvSpPr/>
            <p:nvPr/>
          </p:nvSpPr>
          <p:spPr>
            <a:xfrm flipH="1">
              <a:off x="335018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7" name="Oval 246"/>
            <p:cNvSpPr/>
            <p:nvPr/>
          </p:nvSpPr>
          <p:spPr>
            <a:xfrm flipH="1">
              <a:off x="4538451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8" name="Oval 247"/>
            <p:cNvSpPr/>
            <p:nvPr/>
          </p:nvSpPr>
          <p:spPr>
            <a:xfrm flipH="1">
              <a:off x="572671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9" name="Oval 248"/>
            <p:cNvSpPr/>
            <p:nvPr/>
          </p:nvSpPr>
          <p:spPr>
            <a:xfrm flipH="1">
              <a:off x="691498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0" name="Oval 249"/>
            <p:cNvSpPr/>
            <p:nvPr/>
          </p:nvSpPr>
          <p:spPr>
            <a:xfrm flipH="1">
              <a:off x="780618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1" name="Oval 250"/>
            <p:cNvSpPr/>
            <p:nvPr/>
          </p:nvSpPr>
          <p:spPr>
            <a:xfrm flipH="1">
              <a:off x="364724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2" name="Oval 251"/>
            <p:cNvSpPr/>
            <p:nvPr/>
          </p:nvSpPr>
          <p:spPr>
            <a:xfrm flipH="1">
              <a:off x="483551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3" name="Oval 252"/>
            <p:cNvSpPr/>
            <p:nvPr/>
          </p:nvSpPr>
          <p:spPr>
            <a:xfrm flipH="1">
              <a:off x="602378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4" name="Oval 253"/>
            <p:cNvSpPr/>
            <p:nvPr/>
          </p:nvSpPr>
          <p:spPr>
            <a:xfrm flipH="1">
              <a:off x="721205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5" name="Oval 254"/>
            <p:cNvSpPr/>
            <p:nvPr/>
          </p:nvSpPr>
          <p:spPr>
            <a:xfrm flipH="1">
              <a:off x="810325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6" name="Oval 255"/>
            <p:cNvSpPr/>
            <p:nvPr/>
          </p:nvSpPr>
          <p:spPr>
            <a:xfrm flipH="1">
              <a:off x="8697391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7" name="Oval 256"/>
            <p:cNvSpPr/>
            <p:nvPr/>
          </p:nvSpPr>
          <p:spPr>
            <a:xfrm flipH="1">
              <a:off x="929152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8" name="Oval 257"/>
            <p:cNvSpPr/>
            <p:nvPr/>
          </p:nvSpPr>
          <p:spPr>
            <a:xfrm flipH="1">
              <a:off x="988565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9" name="Oval 258"/>
            <p:cNvSpPr/>
            <p:nvPr/>
          </p:nvSpPr>
          <p:spPr>
            <a:xfrm flipH="1">
              <a:off x="10479794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0" name="Oval 259"/>
            <p:cNvSpPr/>
            <p:nvPr/>
          </p:nvSpPr>
          <p:spPr>
            <a:xfrm flipH="1">
              <a:off x="67657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1" name="Oval 260"/>
            <p:cNvSpPr/>
            <p:nvPr/>
          </p:nvSpPr>
          <p:spPr>
            <a:xfrm flipH="1">
              <a:off x="127071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2" name="Oval 261"/>
            <p:cNvSpPr/>
            <p:nvPr/>
          </p:nvSpPr>
          <p:spPr>
            <a:xfrm flipH="1">
              <a:off x="186484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3" name="Oval 262"/>
            <p:cNvSpPr/>
            <p:nvPr/>
          </p:nvSpPr>
          <p:spPr>
            <a:xfrm flipH="1">
              <a:off x="275604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4" name="Oval 263"/>
            <p:cNvSpPr/>
            <p:nvPr/>
          </p:nvSpPr>
          <p:spPr>
            <a:xfrm flipH="1">
              <a:off x="394431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5" name="Oval 264"/>
            <p:cNvSpPr/>
            <p:nvPr/>
          </p:nvSpPr>
          <p:spPr>
            <a:xfrm flipH="1">
              <a:off x="513258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6" name="Oval 265"/>
            <p:cNvSpPr/>
            <p:nvPr/>
          </p:nvSpPr>
          <p:spPr>
            <a:xfrm flipH="1">
              <a:off x="6320853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7" name="Oval 266"/>
            <p:cNvSpPr/>
            <p:nvPr/>
          </p:nvSpPr>
          <p:spPr>
            <a:xfrm flipH="1">
              <a:off x="2161913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8" name="Oval 267"/>
            <p:cNvSpPr/>
            <p:nvPr/>
          </p:nvSpPr>
          <p:spPr>
            <a:xfrm flipH="1">
              <a:off x="305311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9" name="Oval 268"/>
            <p:cNvSpPr/>
            <p:nvPr/>
          </p:nvSpPr>
          <p:spPr>
            <a:xfrm flipH="1">
              <a:off x="4241383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0" name="Oval 269"/>
            <p:cNvSpPr/>
            <p:nvPr/>
          </p:nvSpPr>
          <p:spPr>
            <a:xfrm flipH="1">
              <a:off x="542965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1" name="Oval 270"/>
            <p:cNvSpPr/>
            <p:nvPr/>
          </p:nvSpPr>
          <p:spPr>
            <a:xfrm flipH="1">
              <a:off x="6617921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2" name="Oval 271"/>
            <p:cNvSpPr/>
            <p:nvPr/>
          </p:nvSpPr>
          <p:spPr>
            <a:xfrm flipH="1">
              <a:off x="750912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3" name="Oval 272"/>
            <p:cNvSpPr/>
            <p:nvPr/>
          </p:nvSpPr>
          <p:spPr>
            <a:xfrm flipH="1">
              <a:off x="8400324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4" name="Oval 273"/>
            <p:cNvSpPr/>
            <p:nvPr/>
          </p:nvSpPr>
          <p:spPr>
            <a:xfrm flipH="1">
              <a:off x="899445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5" name="Oval 274"/>
            <p:cNvSpPr/>
            <p:nvPr/>
          </p:nvSpPr>
          <p:spPr>
            <a:xfrm flipH="1">
              <a:off x="958859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6" name="Oval 275"/>
            <p:cNvSpPr/>
            <p:nvPr/>
          </p:nvSpPr>
          <p:spPr>
            <a:xfrm flipH="1">
              <a:off x="1018272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7" name="Oval 276"/>
            <p:cNvSpPr/>
            <p:nvPr/>
          </p:nvSpPr>
          <p:spPr>
            <a:xfrm flipH="1">
              <a:off x="10776861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78" name="Oval 277"/>
          <p:cNvSpPr/>
          <p:nvPr/>
        </p:nvSpPr>
        <p:spPr>
          <a:xfrm flipH="1">
            <a:off x="11073928" y="643980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79" name="Oval 278"/>
          <p:cNvSpPr/>
          <p:nvPr/>
        </p:nvSpPr>
        <p:spPr>
          <a:xfrm flipH="1">
            <a:off x="11370995" y="643980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0" name="Oval 279"/>
          <p:cNvSpPr/>
          <p:nvPr/>
        </p:nvSpPr>
        <p:spPr>
          <a:xfrm flipH="1">
            <a:off x="7505432" y="2776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1" name="Oval 280"/>
          <p:cNvSpPr/>
          <p:nvPr/>
        </p:nvSpPr>
        <p:spPr>
          <a:xfrm flipH="1">
            <a:off x="7208365" y="2776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2" name="Oval 281"/>
          <p:cNvSpPr/>
          <p:nvPr/>
        </p:nvSpPr>
        <p:spPr>
          <a:xfrm flipH="1">
            <a:off x="7505432" y="9260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3" name="Oval 282"/>
          <p:cNvSpPr/>
          <p:nvPr/>
        </p:nvSpPr>
        <p:spPr>
          <a:xfrm flipH="1">
            <a:off x="7208365" y="9260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4" name="Oval 283"/>
          <p:cNvSpPr/>
          <p:nvPr/>
        </p:nvSpPr>
        <p:spPr>
          <a:xfrm flipH="1">
            <a:off x="7505432" y="-4655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5" name="Oval 284"/>
          <p:cNvSpPr/>
          <p:nvPr/>
        </p:nvSpPr>
        <p:spPr>
          <a:xfrm flipH="1">
            <a:off x="7208365" y="-4655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6" name="Oval 285"/>
          <p:cNvSpPr/>
          <p:nvPr/>
        </p:nvSpPr>
        <p:spPr>
          <a:xfrm flipH="1">
            <a:off x="7505432" y="6018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7" name="Oval 286"/>
          <p:cNvSpPr/>
          <p:nvPr/>
        </p:nvSpPr>
        <p:spPr>
          <a:xfrm flipH="1">
            <a:off x="7208365" y="6018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8" name="Oval 287"/>
          <p:cNvSpPr/>
          <p:nvPr/>
        </p:nvSpPr>
        <p:spPr>
          <a:xfrm flipH="1">
            <a:off x="4551760" y="28527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9" name="Oval 288"/>
          <p:cNvSpPr/>
          <p:nvPr/>
        </p:nvSpPr>
        <p:spPr>
          <a:xfrm flipH="1">
            <a:off x="4848828" y="28527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0" name="Oval 289"/>
          <p:cNvSpPr/>
          <p:nvPr/>
        </p:nvSpPr>
        <p:spPr>
          <a:xfrm flipH="1">
            <a:off x="4551760" y="93370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1" name="Oval 290"/>
          <p:cNvSpPr/>
          <p:nvPr/>
        </p:nvSpPr>
        <p:spPr>
          <a:xfrm flipH="1">
            <a:off x="4848828" y="93370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2" name="Oval 291"/>
          <p:cNvSpPr/>
          <p:nvPr/>
        </p:nvSpPr>
        <p:spPr>
          <a:xfrm flipH="1">
            <a:off x="4551760" y="-3893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3" name="Oval 292"/>
          <p:cNvSpPr/>
          <p:nvPr/>
        </p:nvSpPr>
        <p:spPr>
          <a:xfrm flipH="1">
            <a:off x="4848828" y="-3893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4" name="Oval 293"/>
          <p:cNvSpPr/>
          <p:nvPr/>
        </p:nvSpPr>
        <p:spPr>
          <a:xfrm flipH="1">
            <a:off x="4551760" y="60948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5" name="Oval 294"/>
          <p:cNvSpPr/>
          <p:nvPr/>
        </p:nvSpPr>
        <p:spPr>
          <a:xfrm flipH="1">
            <a:off x="4848828" y="60948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6" name="Freeform 295"/>
          <p:cNvSpPr/>
          <p:nvPr/>
        </p:nvSpPr>
        <p:spPr>
          <a:xfrm>
            <a:off x="-336838" y="-191975"/>
            <a:ext cx="12857975" cy="6945589"/>
          </a:xfrm>
          <a:custGeom>
            <a:avLst/>
            <a:gdLst>
              <a:gd name="connsiteX0" fmla="*/ 2643823 w 12857975"/>
              <a:gd name="connsiteY0" fmla="*/ 1482613 h 6945589"/>
              <a:gd name="connsiteX1" fmla="*/ 2220734 w 12857975"/>
              <a:gd name="connsiteY1" fmla="*/ 1905702 h 6945589"/>
              <a:gd name="connsiteX2" fmla="*/ 2220734 w 12857975"/>
              <a:gd name="connsiteY2" fmla="*/ 6112536 h 6945589"/>
              <a:gd name="connsiteX3" fmla="*/ 2643823 w 12857975"/>
              <a:gd name="connsiteY3" fmla="*/ 6535625 h 6945589"/>
              <a:gd name="connsiteX4" fmla="*/ 10301565 w 12857975"/>
              <a:gd name="connsiteY4" fmla="*/ 6535625 h 6945589"/>
              <a:gd name="connsiteX5" fmla="*/ 10724654 w 12857975"/>
              <a:gd name="connsiteY5" fmla="*/ 6112536 h 6945589"/>
              <a:gd name="connsiteX6" fmla="*/ 10724654 w 12857975"/>
              <a:gd name="connsiteY6" fmla="*/ 1905702 h 6945589"/>
              <a:gd name="connsiteX7" fmla="*/ 10301565 w 12857975"/>
              <a:gd name="connsiteY7" fmla="*/ 1482613 h 6945589"/>
              <a:gd name="connsiteX8" fmla="*/ 2533728 w 12857975"/>
              <a:gd name="connsiteY8" fmla="*/ 0 h 6945589"/>
              <a:gd name="connsiteX9" fmla="*/ 10381559 w 12857975"/>
              <a:gd name="connsiteY9" fmla="*/ 0 h 6945589"/>
              <a:gd name="connsiteX10" fmla="*/ 10708266 w 12857975"/>
              <a:gd name="connsiteY10" fmla="*/ 184522 h 6945589"/>
              <a:gd name="connsiteX11" fmla="*/ 12768295 w 12857975"/>
              <a:gd name="connsiteY11" fmla="*/ 2290151 h 6945589"/>
              <a:gd name="connsiteX12" fmla="*/ 12857975 w 12857975"/>
              <a:gd name="connsiteY12" fmla="*/ 2481592 h 6945589"/>
              <a:gd name="connsiteX13" fmla="*/ 12857975 w 12857975"/>
              <a:gd name="connsiteY13" fmla="*/ 5943525 h 6945589"/>
              <a:gd name="connsiteX14" fmla="*/ 12809904 w 12857975"/>
              <a:gd name="connsiteY14" fmla="*/ 6052081 h 6945589"/>
              <a:gd name="connsiteX15" fmla="*/ 12344277 w 12857975"/>
              <a:gd name="connsiteY15" fmla="*/ 6793351 h 6945589"/>
              <a:gd name="connsiteX16" fmla="*/ 12220972 w 12857975"/>
              <a:gd name="connsiteY16" fmla="*/ 6945589 h 6945589"/>
              <a:gd name="connsiteX17" fmla="*/ 694316 w 12857975"/>
              <a:gd name="connsiteY17" fmla="*/ 6945589 h 6945589"/>
              <a:gd name="connsiteX18" fmla="*/ 571011 w 12857975"/>
              <a:gd name="connsiteY18" fmla="*/ 6793351 h 6945589"/>
              <a:gd name="connsiteX19" fmla="*/ 105385 w 12857975"/>
              <a:gd name="connsiteY19" fmla="*/ 6052081 h 6945589"/>
              <a:gd name="connsiteX20" fmla="*/ 0 w 12857975"/>
              <a:gd name="connsiteY20" fmla="*/ 5814097 h 6945589"/>
              <a:gd name="connsiteX21" fmla="*/ 0 w 12857975"/>
              <a:gd name="connsiteY21" fmla="*/ 2603938 h 6945589"/>
              <a:gd name="connsiteX22" fmla="*/ 146992 w 12857975"/>
              <a:gd name="connsiteY22" fmla="*/ 2290153 h 6945589"/>
              <a:gd name="connsiteX23" fmla="*/ 2207021 w 12857975"/>
              <a:gd name="connsiteY23" fmla="*/ 184522 h 694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857975" h="6945589">
                <a:moveTo>
                  <a:pt x="2643823" y="1482613"/>
                </a:moveTo>
                <a:cubicBezTo>
                  <a:pt x="2410160" y="1482613"/>
                  <a:pt x="2220734" y="1672036"/>
                  <a:pt x="2220734" y="1905702"/>
                </a:cubicBezTo>
                <a:lnTo>
                  <a:pt x="2220734" y="6112536"/>
                </a:lnTo>
                <a:cubicBezTo>
                  <a:pt x="2220734" y="6346202"/>
                  <a:pt x="2410160" y="6535625"/>
                  <a:pt x="2643823" y="6535625"/>
                </a:cubicBezTo>
                <a:lnTo>
                  <a:pt x="10301565" y="6535625"/>
                </a:lnTo>
                <a:cubicBezTo>
                  <a:pt x="10535231" y="6535625"/>
                  <a:pt x="10724654" y="6346202"/>
                  <a:pt x="10724654" y="6112536"/>
                </a:cubicBezTo>
                <a:lnTo>
                  <a:pt x="10724654" y="1905702"/>
                </a:lnTo>
                <a:cubicBezTo>
                  <a:pt x="10724654" y="1672036"/>
                  <a:pt x="10535231" y="1482613"/>
                  <a:pt x="10301565" y="1482613"/>
                </a:cubicBezTo>
                <a:close/>
                <a:moveTo>
                  <a:pt x="2533728" y="0"/>
                </a:moveTo>
                <a:lnTo>
                  <a:pt x="10381559" y="0"/>
                </a:lnTo>
                <a:lnTo>
                  <a:pt x="10708266" y="184522"/>
                </a:lnTo>
                <a:cubicBezTo>
                  <a:pt x="11613649" y="735932"/>
                  <a:pt x="12329101" y="1459652"/>
                  <a:pt x="12768295" y="2290151"/>
                </a:cubicBezTo>
                <a:lnTo>
                  <a:pt x="12857975" y="2481592"/>
                </a:lnTo>
                <a:lnTo>
                  <a:pt x="12857975" y="5943525"/>
                </a:lnTo>
                <a:lnTo>
                  <a:pt x="12809904" y="6052081"/>
                </a:lnTo>
                <a:cubicBezTo>
                  <a:pt x="12680275" y="6309717"/>
                  <a:pt x="12524228" y="6557443"/>
                  <a:pt x="12344277" y="6793351"/>
                </a:cubicBezTo>
                <a:lnTo>
                  <a:pt x="12220972" y="6945589"/>
                </a:lnTo>
                <a:lnTo>
                  <a:pt x="694316" y="6945589"/>
                </a:lnTo>
                <a:lnTo>
                  <a:pt x="571011" y="6793351"/>
                </a:lnTo>
                <a:cubicBezTo>
                  <a:pt x="391061" y="6557443"/>
                  <a:pt x="235014" y="6309717"/>
                  <a:pt x="105385" y="6052081"/>
                </a:cubicBezTo>
                <a:lnTo>
                  <a:pt x="0" y="5814097"/>
                </a:lnTo>
                <a:lnTo>
                  <a:pt x="0" y="2603938"/>
                </a:lnTo>
                <a:lnTo>
                  <a:pt x="146992" y="2290153"/>
                </a:lnTo>
                <a:cubicBezTo>
                  <a:pt x="586186" y="1459653"/>
                  <a:pt x="1301638" y="735933"/>
                  <a:pt x="2207021" y="184522"/>
                </a:cubicBezTo>
                <a:close/>
              </a:path>
            </a:pathLst>
          </a:custGeom>
          <a:noFill/>
          <a:ln w="304800" cap="rnd">
            <a:solidFill>
              <a:schemeClr val="tx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Freeform 296"/>
          <p:cNvSpPr/>
          <p:nvPr/>
        </p:nvSpPr>
        <p:spPr>
          <a:xfrm>
            <a:off x="-336838" y="-191975"/>
            <a:ext cx="12857975" cy="6945589"/>
          </a:xfrm>
          <a:custGeom>
            <a:avLst/>
            <a:gdLst>
              <a:gd name="connsiteX0" fmla="*/ 2643823 w 12857975"/>
              <a:gd name="connsiteY0" fmla="*/ 1482613 h 6945589"/>
              <a:gd name="connsiteX1" fmla="*/ 2220734 w 12857975"/>
              <a:gd name="connsiteY1" fmla="*/ 1905702 h 6945589"/>
              <a:gd name="connsiteX2" fmla="*/ 2220734 w 12857975"/>
              <a:gd name="connsiteY2" fmla="*/ 6112536 h 6945589"/>
              <a:gd name="connsiteX3" fmla="*/ 2643823 w 12857975"/>
              <a:gd name="connsiteY3" fmla="*/ 6535625 h 6945589"/>
              <a:gd name="connsiteX4" fmla="*/ 10301565 w 12857975"/>
              <a:gd name="connsiteY4" fmla="*/ 6535625 h 6945589"/>
              <a:gd name="connsiteX5" fmla="*/ 10724654 w 12857975"/>
              <a:gd name="connsiteY5" fmla="*/ 6112536 h 6945589"/>
              <a:gd name="connsiteX6" fmla="*/ 10724654 w 12857975"/>
              <a:gd name="connsiteY6" fmla="*/ 1905702 h 6945589"/>
              <a:gd name="connsiteX7" fmla="*/ 10301565 w 12857975"/>
              <a:gd name="connsiteY7" fmla="*/ 1482613 h 6945589"/>
              <a:gd name="connsiteX8" fmla="*/ 2533728 w 12857975"/>
              <a:gd name="connsiteY8" fmla="*/ 0 h 6945589"/>
              <a:gd name="connsiteX9" fmla="*/ 10381559 w 12857975"/>
              <a:gd name="connsiteY9" fmla="*/ 0 h 6945589"/>
              <a:gd name="connsiteX10" fmla="*/ 10708266 w 12857975"/>
              <a:gd name="connsiteY10" fmla="*/ 184522 h 6945589"/>
              <a:gd name="connsiteX11" fmla="*/ 12768295 w 12857975"/>
              <a:gd name="connsiteY11" fmla="*/ 2290151 h 6945589"/>
              <a:gd name="connsiteX12" fmla="*/ 12857975 w 12857975"/>
              <a:gd name="connsiteY12" fmla="*/ 2481592 h 6945589"/>
              <a:gd name="connsiteX13" fmla="*/ 12857975 w 12857975"/>
              <a:gd name="connsiteY13" fmla="*/ 5943525 h 6945589"/>
              <a:gd name="connsiteX14" fmla="*/ 12809904 w 12857975"/>
              <a:gd name="connsiteY14" fmla="*/ 6052081 h 6945589"/>
              <a:gd name="connsiteX15" fmla="*/ 12344277 w 12857975"/>
              <a:gd name="connsiteY15" fmla="*/ 6793351 h 6945589"/>
              <a:gd name="connsiteX16" fmla="*/ 12220972 w 12857975"/>
              <a:gd name="connsiteY16" fmla="*/ 6945589 h 6945589"/>
              <a:gd name="connsiteX17" fmla="*/ 694316 w 12857975"/>
              <a:gd name="connsiteY17" fmla="*/ 6945589 h 6945589"/>
              <a:gd name="connsiteX18" fmla="*/ 571011 w 12857975"/>
              <a:gd name="connsiteY18" fmla="*/ 6793351 h 6945589"/>
              <a:gd name="connsiteX19" fmla="*/ 105385 w 12857975"/>
              <a:gd name="connsiteY19" fmla="*/ 6052081 h 6945589"/>
              <a:gd name="connsiteX20" fmla="*/ 0 w 12857975"/>
              <a:gd name="connsiteY20" fmla="*/ 5814097 h 6945589"/>
              <a:gd name="connsiteX21" fmla="*/ 0 w 12857975"/>
              <a:gd name="connsiteY21" fmla="*/ 2603938 h 6945589"/>
              <a:gd name="connsiteX22" fmla="*/ 146992 w 12857975"/>
              <a:gd name="connsiteY22" fmla="*/ 2290153 h 6945589"/>
              <a:gd name="connsiteX23" fmla="*/ 2207021 w 12857975"/>
              <a:gd name="connsiteY23" fmla="*/ 184522 h 694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857975" h="6945589">
                <a:moveTo>
                  <a:pt x="2643823" y="1482613"/>
                </a:moveTo>
                <a:cubicBezTo>
                  <a:pt x="2410160" y="1482613"/>
                  <a:pt x="2220734" y="1672036"/>
                  <a:pt x="2220734" y="1905702"/>
                </a:cubicBezTo>
                <a:lnTo>
                  <a:pt x="2220734" y="6112536"/>
                </a:lnTo>
                <a:cubicBezTo>
                  <a:pt x="2220734" y="6346202"/>
                  <a:pt x="2410160" y="6535625"/>
                  <a:pt x="2643823" y="6535625"/>
                </a:cubicBezTo>
                <a:lnTo>
                  <a:pt x="10301565" y="6535625"/>
                </a:lnTo>
                <a:cubicBezTo>
                  <a:pt x="10535231" y="6535625"/>
                  <a:pt x="10724654" y="6346202"/>
                  <a:pt x="10724654" y="6112536"/>
                </a:cubicBezTo>
                <a:lnTo>
                  <a:pt x="10724654" y="1905702"/>
                </a:lnTo>
                <a:cubicBezTo>
                  <a:pt x="10724654" y="1672036"/>
                  <a:pt x="10535231" y="1482613"/>
                  <a:pt x="10301565" y="1482613"/>
                </a:cubicBezTo>
                <a:close/>
                <a:moveTo>
                  <a:pt x="2533728" y="0"/>
                </a:moveTo>
                <a:lnTo>
                  <a:pt x="10381559" y="0"/>
                </a:lnTo>
                <a:lnTo>
                  <a:pt x="10708266" y="184522"/>
                </a:lnTo>
                <a:cubicBezTo>
                  <a:pt x="11613649" y="735932"/>
                  <a:pt x="12329101" y="1459652"/>
                  <a:pt x="12768295" y="2290151"/>
                </a:cubicBezTo>
                <a:lnTo>
                  <a:pt x="12857975" y="2481592"/>
                </a:lnTo>
                <a:lnTo>
                  <a:pt x="12857975" y="5943525"/>
                </a:lnTo>
                <a:lnTo>
                  <a:pt x="12809904" y="6052081"/>
                </a:lnTo>
                <a:cubicBezTo>
                  <a:pt x="12680275" y="6309717"/>
                  <a:pt x="12524228" y="6557443"/>
                  <a:pt x="12344277" y="6793351"/>
                </a:cubicBezTo>
                <a:lnTo>
                  <a:pt x="12220972" y="6945589"/>
                </a:lnTo>
                <a:lnTo>
                  <a:pt x="694316" y="6945589"/>
                </a:lnTo>
                <a:lnTo>
                  <a:pt x="571011" y="6793351"/>
                </a:lnTo>
                <a:cubicBezTo>
                  <a:pt x="391061" y="6557443"/>
                  <a:pt x="235014" y="6309717"/>
                  <a:pt x="105385" y="6052081"/>
                </a:cubicBezTo>
                <a:lnTo>
                  <a:pt x="0" y="5814097"/>
                </a:lnTo>
                <a:lnTo>
                  <a:pt x="0" y="2603938"/>
                </a:lnTo>
                <a:lnTo>
                  <a:pt x="146992" y="2290153"/>
                </a:lnTo>
                <a:cubicBezTo>
                  <a:pt x="586186" y="1459653"/>
                  <a:pt x="1301638" y="735933"/>
                  <a:pt x="2207021" y="184522"/>
                </a:cubicBezTo>
                <a:close/>
              </a:path>
            </a:pathLst>
          </a:custGeom>
          <a:noFill/>
          <a:ln w="101600" cap="rnd">
            <a:gradFill>
              <a:gsLst>
                <a:gs pos="50000">
                  <a:schemeClr val="accent2"/>
                </a:gs>
                <a:gs pos="100000">
                  <a:schemeClr val="accent4"/>
                </a:gs>
              </a:gsLst>
              <a:lin ang="5400000" scaled="1"/>
            </a:gra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ScoreBox"/>
          <p:cNvSpPr/>
          <p:nvPr/>
        </p:nvSpPr>
        <p:spPr>
          <a:xfrm>
            <a:off x="5118494" y="119434"/>
            <a:ext cx="1993113" cy="986852"/>
          </a:xfrm>
          <a:prstGeom prst="roundRect">
            <a:avLst>
              <a:gd name="adj" fmla="val 13950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 l="-15000" t="-15000" r="-7000" b="-140000"/>
            </a:stretch>
          </a:blip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sp>
        <p:nvSpPr>
          <p:cNvPr id="299" name="BGMSFX">
            <a:hlinkClick r:id="" action="ppaction://noaction">
              <a:snd r:embed="rId7" name="6 Fast money win.WAV"/>
            </a:hlinkClick>
          </p:cNvPr>
          <p:cNvSpPr/>
          <p:nvPr/>
        </p:nvSpPr>
        <p:spPr>
          <a:xfrm>
            <a:off x="7818183" y="6598168"/>
            <a:ext cx="314899" cy="182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Over300">
            <a:hlinkClick r:id="" action="ppaction://noaction">
              <a:snd r:embed="rId8" name="5 Go to break after main game win.WAV"/>
            </a:hlinkClick>
          </p:cNvPr>
          <p:cNvSpPr/>
          <p:nvPr/>
        </p:nvSpPr>
        <p:spPr>
          <a:xfrm>
            <a:off x="7386398" y="6567195"/>
            <a:ext cx="236185" cy="2483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Demi Cond" panose="020B0706030402020204" pitchFamily="34" charset="0"/>
            </a:endParaRPr>
          </a:p>
        </p:txBody>
      </p:sp>
      <p:sp>
        <p:nvSpPr>
          <p:cNvPr id="301" name="Rectangle 300"/>
          <p:cNvSpPr/>
          <p:nvPr/>
        </p:nvSpPr>
        <p:spPr>
          <a:xfrm>
            <a:off x="0" y="6553200"/>
            <a:ext cx="12161520" cy="316228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02" name="StrikeFX">
            <a:hlinkClick r:id="" action="ppaction://noaction">
              <a:snd r:embed="rId9" name="ffstrike.wav"/>
            </a:hlinkClick>
          </p:cNvPr>
          <p:cNvSpPr/>
          <p:nvPr/>
        </p:nvSpPr>
        <p:spPr>
          <a:xfrm>
            <a:off x="7769595" y="6627473"/>
            <a:ext cx="243275" cy="239532"/>
          </a:xfrm>
          <a:prstGeom prst="rect">
            <a:avLst/>
          </a:prstGeom>
          <a:solidFill>
            <a:sysClr val="windowText" lastClr="000000">
              <a:lumMod val="85000"/>
              <a:lumOff val="1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X</a:t>
            </a:r>
          </a:p>
        </p:txBody>
      </p:sp>
      <p:sp>
        <p:nvSpPr>
          <p:cNvPr id="303" name="Rectangle 5"/>
          <p:cNvSpPr>
            <a:spLocks noChangeArrowheads="1"/>
          </p:cNvSpPr>
          <p:nvPr/>
        </p:nvSpPr>
        <p:spPr bwMode="auto">
          <a:xfrm>
            <a:off x="2184453" y="5036644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4" name="Rectangle 5"/>
          <p:cNvSpPr>
            <a:spLocks noChangeArrowheads="1"/>
          </p:cNvSpPr>
          <p:nvPr/>
        </p:nvSpPr>
        <p:spPr bwMode="auto">
          <a:xfrm>
            <a:off x="2184453" y="3887602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5" name="Rectangle 5"/>
          <p:cNvSpPr>
            <a:spLocks noChangeArrowheads="1"/>
          </p:cNvSpPr>
          <p:nvPr/>
        </p:nvSpPr>
        <p:spPr bwMode="auto">
          <a:xfrm>
            <a:off x="2184453" y="2735241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6" name="Rectangle 5"/>
          <p:cNvSpPr>
            <a:spLocks noChangeArrowheads="1"/>
          </p:cNvSpPr>
          <p:nvPr/>
        </p:nvSpPr>
        <p:spPr bwMode="auto">
          <a:xfrm>
            <a:off x="2184453" y="1582880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7" name="Rectangle 5"/>
          <p:cNvSpPr>
            <a:spLocks noChangeArrowheads="1"/>
          </p:cNvSpPr>
          <p:nvPr/>
        </p:nvSpPr>
        <p:spPr bwMode="auto">
          <a:xfrm>
            <a:off x="6201211" y="5036644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8" name="Rectangle 5"/>
          <p:cNvSpPr>
            <a:spLocks noChangeArrowheads="1"/>
          </p:cNvSpPr>
          <p:nvPr/>
        </p:nvSpPr>
        <p:spPr bwMode="auto">
          <a:xfrm>
            <a:off x="6201211" y="3887602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9" name="Rectangle 5"/>
          <p:cNvSpPr>
            <a:spLocks noChangeArrowheads="1"/>
          </p:cNvSpPr>
          <p:nvPr/>
        </p:nvSpPr>
        <p:spPr bwMode="auto">
          <a:xfrm>
            <a:off x="6201211" y="2735241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0" name="Rectangle 5"/>
          <p:cNvSpPr>
            <a:spLocks noChangeArrowheads="1"/>
          </p:cNvSpPr>
          <p:nvPr/>
        </p:nvSpPr>
        <p:spPr bwMode="auto">
          <a:xfrm>
            <a:off x="6201211" y="1582880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1" name="Rectangle 5"/>
          <p:cNvSpPr>
            <a:spLocks noChangeArrowheads="1"/>
          </p:cNvSpPr>
          <p:nvPr/>
        </p:nvSpPr>
        <p:spPr bwMode="auto">
          <a:xfrm>
            <a:off x="2184453" y="1582880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2" name="Rectangle 5"/>
          <p:cNvSpPr>
            <a:spLocks noChangeArrowheads="1"/>
          </p:cNvSpPr>
          <p:nvPr/>
        </p:nvSpPr>
        <p:spPr bwMode="auto">
          <a:xfrm>
            <a:off x="2184453" y="2735241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3" name="Rectangle 5"/>
          <p:cNvSpPr>
            <a:spLocks noChangeArrowheads="1"/>
          </p:cNvSpPr>
          <p:nvPr/>
        </p:nvSpPr>
        <p:spPr bwMode="auto">
          <a:xfrm>
            <a:off x="2184453" y="3887602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4" name="Rectangle 5"/>
          <p:cNvSpPr>
            <a:spLocks noChangeArrowheads="1"/>
          </p:cNvSpPr>
          <p:nvPr/>
        </p:nvSpPr>
        <p:spPr bwMode="auto">
          <a:xfrm>
            <a:off x="2184453" y="5036644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5" name="Rectangle 5"/>
          <p:cNvSpPr>
            <a:spLocks noChangeArrowheads="1"/>
          </p:cNvSpPr>
          <p:nvPr/>
        </p:nvSpPr>
        <p:spPr bwMode="auto">
          <a:xfrm>
            <a:off x="6201211" y="1582880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6" name="Rectangle 5"/>
          <p:cNvSpPr>
            <a:spLocks noChangeArrowheads="1"/>
          </p:cNvSpPr>
          <p:nvPr/>
        </p:nvSpPr>
        <p:spPr bwMode="auto">
          <a:xfrm>
            <a:off x="6201211" y="2735241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7" name="Rectangle 5"/>
          <p:cNvSpPr>
            <a:spLocks noChangeArrowheads="1"/>
          </p:cNvSpPr>
          <p:nvPr/>
        </p:nvSpPr>
        <p:spPr bwMode="auto">
          <a:xfrm>
            <a:off x="6201211" y="3887602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8" name="Rectangle 5"/>
          <p:cNvSpPr>
            <a:spLocks noChangeArrowheads="1"/>
          </p:cNvSpPr>
          <p:nvPr/>
        </p:nvSpPr>
        <p:spPr bwMode="auto">
          <a:xfrm>
            <a:off x="6201211" y="5036644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23" name="Rectangle 322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27" name="Canx1" hidden="1">
            <a:hlinkClick r:id="" action="ppaction://macro?name=Strike"/>
          </p:cNvPr>
          <p:cNvSpPr/>
          <p:nvPr/>
        </p:nvSpPr>
        <p:spPr>
          <a:xfrm>
            <a:off x="10152318" y="6505641"/>
            <a:ext cx="548640" cy="31691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FF0000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28" name="Canx2" hidden="1">
            <a:hlinkClick r:id="" action="ppaction://macro?name=Strike"/>
          </p:cNvPr>
          <p:cNvSpPr/>
          <p:nvPr/>
        </p:nvSpPr>
        <p:spPr>
          <a:xfrm>
            <a:off x="10800472" y="6505641"/>
            <a:ext cx="548640" cy="31691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FF0000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29" name="Canx3" hidden="1">
            <a:hlinkClick r:id="" action="ppaction://macro?name=Strike"/>
          </p:cNvPr>
          <p:cNvSpPr/>
          <p:nvPr/>
        </p:nvSpPr>
        <p:spPr>
          <a:xfrm>
            <a:off x="11448627" y="6505641"/>
            <a:ext cx="548640" cy="31691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FF0000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30" name="BackToScores" hidden="1">
            <a:hlinkClick r:id="" action="ppaction://macro?name=ReturnToScores"/>
          </p:cNvPr>
          <p:cNvSpPr/>
          <p:nvPr/>
        </p:nvSpPr>
        <p:spPr>
          <a:xfrm>
            <a:off x="1828800" y="6508751"/>
            <a:ext cx="1737360" cy="32004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lIns="0" rIns="0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BACK TO SCORES</a:t>
            </a:r>
          </a:p>
        </p:txBody>
      </p:sp>
      <p:grpSp>
        <p:nvGrpSpPr>
          <p:cNvPr id="331" name="Group 330"/>
          <p:cNvGrpSpPr/>
          <p:nvPr/>
        </p:nvGrpSpPr>
        <p:grpSpPr>
          <a:xfrm>
            <a:off x="2173689" y="1582880"/>
            <a:ext cx="3892412" cy="1013311"/>
            <a:chOff x="-2362200" y="7254032"/>
            <a:chExt cx="3892412" cy="1124886"/>
          </a:xfrm>
        </p:grpSpPr>
        <p:sp>
          <p:nvSpPr>
            <p:cNvPr id="332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33" name="Group 332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34" name="Rectangle 333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35" name="Rectangle 334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36" name="Group 335"/>
          <p:cNvGrpSpPr/>
          <p:nvPr/>
        </p:nvGrpSpPr>
        <p:grpSpPr>
          <a:xfrm>
            <a:off x="2173689" y="2735241"/>
            <a:ext cx="3892412" cy="1013311"/>
            <a:chOff x="-2362200" y="7254032"/>
            <a:chExt cx="3892412" cy="1124886"/>
          </a:xfrm>
        </p:grpSpPr>
        <p:sp>
          <p:nvSpPr>
            <p:cNvPr id="337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38" name="Group 337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39" name="Rectangle 338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40" name="Rectangle 339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41" name="Group 340"/>
          <p:cNvGrpSpPr/>
          <p:nvPr/>
        </p:nvGrpSpPr>
        <p:grpSpPr>
          <a:xfrm>
            <a:off x="2173689" y="3887602"/>
            <a:ext cx="3892412" cy="1013311"/>
            <a:chOff x="-2362200" y="7254032"/>
            <a:chExt cx="3892412" cy="1124886"/>
          </a:xfrm>
        </p:grpSpPr>
        <p:sp>
          <p:nvSpPr>
            <p:cNvPr id="342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43" name="Group 342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44" name="Rectangle 343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45" name="Rectangle 344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46" name="Group 345"/>
          <p:cNvGrpSpPr/>
          <p:nvPr/>
        </p:nvGrpSpPr>
        <p:grpSpPr>
          <a:xfrm>
            <a:off x="2173689" y="5036644"/>
            <a:ext cx="3892412" cy="1013311"/>
            <a:chOff x="-2362200" y="7254032"/>
            <a:chExt cx="3892412" cy="1124886"/>
          </a:xfrm>
        </p:grpSpPr>
        <p:sp>
          <p:nvSpPr>
            <p:cNvPr id="347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48" name="Group 347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49" name="Rectangle 348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50" name="Rectangle 349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51" name="Group 350"/>
          <p:cNvGrpSpPr/>
          <p:nvPr/>
        </p:nvGrpSpPr>
        <p:grpSpPr>
          <a:xfrm>
            <a:off x="6182249" y="1582880"/>
            <a:ext cx="3892412" cy="1013311"/>
            <a:chOff x="-2362200" y="7254032"/>
            <a:chExt cx="3892412" cy="1124886"/>
          </a:xfrm>
        </p:grpSpPr>
        <p:sp>
          <p:nvSpPr>
            <p:cNvPr id="352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53" name="Group 352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54" name="Rectangle 353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55" name="Rectangle 354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56" name="Group 355"/>
          <p:cNvGrpSpPr/>
          <p:nvPr/>
        </p:nvGrpSpPr>
        <p:grpSpPr>
          <a:xfrm>
            <a:off x="6182249" y="2735241"/>
            <a:ext cx="3892412" cy="1013311"/>
            <a:chOff x="-2362200" y="7254032"/>
            <a:chExt cx="3892412" cy="1124886"/>
          </a:xfrm>
        </p:grpSpPr>
        <p:sp>
          <p:nvSpPr>
            <p:cNvPr id="357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58" name="Group 357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59" name="Rectangle 358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60" name="Rectangle 359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61" name="Group 360"/>
          <p:cNvGrpSpPr/>
          <p:nvPr/>
        </p:nvGrpSpPr>
        <p:grpSpPr>
          <a:xfrm>
            <a:off x="6182249" y="3887602"/>
            <a:ext cx="3892412" cy="1013311"/>
            <a:chOff x="-2362200" y="7254032"/>
            <a:chExt cx="3892412" cy="1124886"/>
          </a:xfrm>
        </p:grpSpPr>
        <p:sp>
          <p:nvSpPr>
            <p:cNvPr id="362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63" name="Group 362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64" name="Rectangle 363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65" name="Rectangle 364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66" name="Group 365"/>
          <p:cNvGrpSpPr/>
          <p:nvPr/>
        </p:nvGrpSpPr>
        <p:grpSpPr>
          <a:xfrm>
            <a:off x="6182249" y="5036644"/>
            <a:ext cx="3892412" cy="1013311"/>
            <a:chOff x="-2362200" y="7254032"/>
            <a:chExt cx="3892412" cy="1124886"/>
          </a:xfrm>
        </p:grpSpPr>
        <p:sp>
          <p:nvSpPr>
            <p:cNvPr id="367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68" name="Group 367"/>
            <p:cNvGrpSpPr/>
            <p:nvPr/>
          </p:nvGrpSpPr>
          <p:grpSpPr>
            <a:xfrm>
              <a:off x="-2286000" y="7334834"/>
              <a:ext cx="3739115" cy="966950"/>
              <a:chOff x="-2324100" y="7049143"/>
              <a:chExt cx="3581400" cy="1066801"/>
            </a:xfrm>
          </p:grpSpPr>
          <p:sp>
            <p:nvSpPr>
              <p:cNvPr id="369" name="Rectangle 368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70" name="Rectangle 369"/>
              <p:cNvSpPr/>
              <p:nvPr/>
            </p:nvSpPr>
            <p:spPr>
              <a:xfrm>
                <a:off x="419100" y="7049144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sp>
        <p:nvSpPr>
          <p:cNvPr id="371" name="Oval 8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7245245" y="5096321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72" name="Oval 7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7245245" y="3947279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373" name="Oval 6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7245245" y="2794918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374" name="Oval 5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7245245" y="1642557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375" name="Oval 4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3228487" y="5096321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376" name="Oval 3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3228487" y="3947279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377" name="Oval 2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3228487" y="2794918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378" name="Oval 1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3228487" y="1642557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415" name="Picture 20">
            <a:extLst>
              <a:ext uri="{FF2B5EF4-FFF2-40B4-BE49-F238E27FC236}">
                <a16:creationId xmlns:a16="http://schemas.microsoft.com/office/drawing/2014/main" id="{3B8AC7B9-F945-9445-80FD-E399402B7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3760357" y="1252391"/>
            <a:ext cx="4939719" cy="493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" name="A1"/>
          <p:cNvSpPr/>
          <p:nvPr/>
        </p:nvSpPr>
        <p:spPr>
          <a:xfrm>
            <a:off x="2238389" y="1654016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150" normalizeH="0" baseline="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</a:rPr>
              <a:t>Gans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0" name="S1"/>
          <p:cNvSpPr/>
          <p:nvPr/>
        </p:nvSpPr>
        <p:spPr>
          <a:xfrm>
            <a:off x="5123854" y="1654016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22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1" name="A2"/>
          <p:cNvSpPr/>
          <p:nvPr/>
        </p:nvSpPr>
        <p:spPr>
          <a:xfrm>
            <a:off x="2238389" y="2806377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150" normalizeH="0" baseline="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</a:rPr>
              <a:t>Kartoffelsalat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2" name="S2"/>
          <p:cNvSpPr/>
          <p:nvPr/>
        </p:nvSpPr>
        <p:spPr>
          <a:xfrm>
            <a:off x="5123854" y="2806377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18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3" name="A3"/>
          <p:cNvSpPr/>
          <p:nvPr/>
        </p:nvSpPr>
        <p:spPr>
          <a:xfrm>
            <a:off x="2238389" y="3958738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spc="-15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Plätzchen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4" name="S3"/>
          <p:cNvSpPr/>
          <p:nvPr/>
        </p:nvSpPr>
        <p:spPr>
          <a:xfrm>
            <a:off x="5123854" y="3958738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10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5" name="A4"/>
          <p:cNvSpPr/>
          <p:nvPr/>
        </p:nvSpPr>
        <p:spPr>
          <a:xfrm>
            <a:off x="2238389" y="5107780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kern="0" spc="-15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Arial Unicode MS" panose="020B0604020202020204" pitchFamily="34" charset="-128"/>
              </a:rPr>
              <a:t>Raclett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6" name="S4"/>
          <p:cNvSpPr/>
          <p:nvPr/>
        </p:nvSpPr>
        <p:spPr>
          <a:xfrm>
            <a:off x="5123854" y="5107780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Arial Unicode MS" panose="020B0604020202020204" pitchFamily="34" charset="-128"/>
              </a:rPr>
              <a:t>8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7" name="A5"/>
          <p:cNvSpPr/>
          <p:nvPr/>
        </p:nvSpPr>
        <p:spPr>
          <a:xfrm>
            <a:off x="6255635" y="1654016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spc="-15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Lebkuchen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8" name="S5"/>
          <p:cNvSpPr/>
          <p:nvPr/>
        </p:nvSpPr>
        <p:spPr>
          <a:xfrm>
            <a:off x="9151235" y="1654016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7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9" name="A6"/>
          <p:cNvSpPr/>
          <p:nvPr/>
        </p:nvSpPr>
        <p:spPr>
          <a:xfrm>
            <a:off x="6255635" y="2806377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spc="-15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Barten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90" name="S6"/>
          <p:cNvSpPr/>
          <p:nvPr/>
        </p:nvSpPr>
        <p:spPr>
          <a:xfrm>
            <a:off x="9151235" y="2806377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7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91" name="A7"/>
          <p:cNvSpPr/>
          <p:nvPr/>
        </p:nvSpPr>
        <p:spPr>
          <a:xfrm>
            <a:off x="6255635" y="3958738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150" normalizeH="0" baseline="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</a:rPr>
              <a:t>Ente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92" name="S7"/>
          <p:cNvSpPr/>
          <p:nvPr/>
        </p:nvSpPr>
        <p:spPr>
          <a:xfrm>
            <a:off x="9151235" y="3958738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6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93" name="A8"/>
          <p:cNvSpPr/>
          <p:nvPr/>
        </p:nvSpPr>
        <p:spPr>
          <a:xfrm>
            <a:off x="6255635" y="5107780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spc="-15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Christstollen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94" name="S8"/>
          <p:cNvSpPr/>
          <p:nvPr/>
        </p:nvSpPr>
        <p:spPr>
          <a:xfrm>
            <a:off x="9151235" y="5107780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4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95" name="ShowQuestion">
            <a:hlinkClick r:id="" action="ppaction://macro?name=Slide40.SetBoard"/>
          </p:cNvPr>
          <p:cNvSpPr/>
          <p:nvPr/>
        </p:nvSpPr>
        <p:spPr>
          <a:xfrm>
            <a:off x="1828800" y="6508751"/>
            <a:ext cx="1737360" cy="32004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lIns="0" rIns="0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Frage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96" name="NextRound" hidden="1">
            <a:hlinkClick r:id="" action="ppaction://macro?name=NextRound"/>
          </p:cNvPr>
          <p:cNvSpPr/>
          <p:nvPr/>
        </p:nvSpPr>
        <p:spPr>
          <a:xfrm>
            <a:off x="10146772" y="6508751"/>
            <a:ext cx="1858961" cy="32004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NEXT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ROUND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97" name="originalX" hidden="1"/>
          <p:cNvSpPr/>
          <p:nvPr/>
        </p:nvSpPr>
        <p:spPr>
          <a:xfrm>
            <a:off x="4593422" y="1886648"/>
            <a:ext cx="3005156" cy="3552208"/>
          </a:xfrm>
          <a:custGeom>
            <a:avLst/>
            <a:gdLst>
              <a:gd name="connsiteX0" fmla="*/ 1502579 w 3005156"/>
              <a:gd name="connsiteY0" fmla="*/ 2415176 h 3552208"/>
              <a:gd name="connsiteX1" fmla="*/ 969097 w 3005156"/>
              <a:gd name="connsiteY1" fmla="*/ 3439444 h 3552208"/>
              <a:gd name="connsiteX2" fmla="*/ 2036060 w 3005156"/>
              <a:gd name="connsiteY2" fmla="*/ 3439444 h 3552208"/>
              <a:gd name="connsiteX3" fmla="*/ 335656 w 3005156"/>
              <a:gd name="connsiteY3" fmla="*/ 174720 h 3552208"/>
              <a:gd name="connsiteX4" fmla="*/ 302207 w 3005156"/>
              <a:gd name="connsiteY4" fmla="*/ 192875 h 3552208"/>
              <a:gd name="connsiteX5" fmla="*/ 95399 w 3005156"/>
              <a:gd name="connsiteY5" fmla="*/ 581834 h 3552208"/>
              <a:gd name="connsiteX6" fmla="*/ 95399 w 3005156"/>
              <a:gd name="connsiteY6" fmla="*/ 2970375 h 3552208"/>
              <a:gd name="connsiteX7" fmla="*/ 302207 w 3005156"/>
              <a:gd name="connsiteY7" fmla="*/ 3359335 h 3552208"/>
              <a:gd name="connsiteX8" fmla="*/ 335656 w 3005156"/>
              <a:gd name="connsiteY8" fmla="*/ 3377490 h 3552208"/>
              <a:gd name="connsiteX9" fmla="*/ 1169724 w 3005156"/>
              <a:gd name="connsiteY9" fmla="*/ 1776105 h 3552208"/>
              <a:gd name="connsiteX10" fmla="*/ 2669502 w 3005156"/>
              <a:gd name="connsiteY10" fmla="*/ 174719 h 3552208"/>
              <a:gd name="connsiteX11" fmla="*/ 1835434 w 3005156"/>
              <a:gd name="connsiteY11" fmla="*/ 1776104 h 3552208"/>
              <a:gd name="connsiteX12" fmla="*/ 2669502 w 3005156"/>
              <a:gd name="connsiteY12" fmla="*/ 3377490 h 3552208"/>
              <a:gd name="connsiteX13" fmla="*/ 2702950 w 3005156"/>
              <a:gd name="connsiteY13" fmla="*/ 3359335 h 3552208"/>
              <a:gd name="connsiteX14" fmla="*/ 2909758 w 3005156"/>
              <a:gd name="connsiteY14" fmla="*/ 2970375 h 3552208"/>
              <a:gd name="connsiteX15" fmla="*/ 2909758 w 3005156"/>
              <a:gd name="connsiteY15" fmla="*/ 581834 h 3552208"/>
              <a:gd name="connsiteX16" fmla="*/ 2702950 w 3005156"/>
              <a:gd name="connsiteY16" fmla="*/ 192875 h 3552208"/>
              <a:gd name="connsiteX17" fmla="*/ 969097 w 3005156"/>
              <a:gd name="connsiteY17" fmla="*/ 112765 h 3552208"/>
              <a:gd name="connsiteX18" fmla="*/ 1502579 w 3005156"/>
              <a:gd name="connsiteY18" fmla="*/ 1137033 h 3552208"/>
              <a:gd name="connsiteX19" fmla="*/ 2036060 w 3005156"/>
              <a:gd name="connsiteY19" fmla="*/ 112765 h 3552208"/>
              <a:gd name="connsiteX20" fmla="*/ 500869 w 3005156"/>
              <a:gd name="connsiteY20" fmla="*/ 0 h 3552208"/>
              <a:gd name="connsiteX21" fmla="*/ 2504287 w 3005156"/>
              <a:gd name="connsiteY21" fmla="*/ 0 h 3552208"/>
              <a:gd name="connsiteX22" fmla="*/ 3005156 w 3005156"/>
              <a:gd name="connsiteY22" fmla="*/ 500869 h 3552208"/>
              <a:gd name="connsiteX23" fmla="*/ 3005156 w 3005156"/>
              <a:gd name="connsiteY23" fmla="*/ 3051339 h 3552208"/>
              <a:gd name="connsiteX24" fmla="*/ 2504287 w 3005156"/>
              <a:gd name="connsiteY24" fmla="*/ 3552208 h 3552208"/>
              <a:gd name="connsiteX25" fmla="*/ 500869 w 3005156"/>
              <a:gd name="connsiteY25" fmla="*/ 3552208 h 3552208"/>
              <a:gd name="connsiteX26" fmla="*/ 0 w 3005156"/>
              <a:gd name="connsiteY26" fmla="*/ 3051339 h 3552208"/>
              <a:gd name="connsiteX27" fmla="*/ 0 w 3005156"/>
              <a:gd name="connsiteY27" fmla="*/ 500869 h 3552208"/>
              <a:gd name="connsiteX28" fmla="*/ 500869 w 3005156"/>
              <a:gd name="connsiteY28" fmla="*/ 0 h 355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005156" h="3552208">
                <a:moveTo>
                  <a:pt x="1502579" y="2415176"/>
                </a:moveTo>
                <a:lnTo>
                  <a:pt x="969097" y="3439444"/>
                </a:lnTo>
                <a:lnTo>
                  <a:pt x="2036060" y="3439444"/>
                </a:lnTo>
                <a:close/>
                <a:moveTo>
                  <a:pt x="335656" y="174720"/>
                </a:moveTo>
                <a:lnTo>
                  <a:pt x="302207" y="192875"/>
                </a:lnTo>
                <a:cubicBezTo>
                  <a:pt x="177434" y="277170"/>
                  <a:pt x="95399" y="419922"/>
                  <a:pt x="95399" y="581834"/>
                </a:cubicBezTo>
                <a:lnTo>
                  <a:pt x="95399" y="2970375"/>
                </a:lnTo>
                <a:cubicBezTo>
                  <a:pt x="95399" y="3132288"/>
                  <a:pt x="177434" y="3275040"/>
                  <a:pt x="302207" y="3359335"/>
                </a:cubicBezTo>
                <a:lnTo>
                  <a:pt x="335656" y="3377490"/>
                </a:lnTo>
                <a:lnTo>
                  <a:pt x="1169724" y="1776105"/>
                </a:lnTo>
                <a:close/>
                <a:moveTo>
                  <a:pt x="2669502" y="174719"/>
                </a:moveTo>
                <a:lnTo>
                  <a:pt x="1835434" y="1776104"/>
                </a:lnTo>
                <a:lnTo>
                  <a:pt x="2669502" y="3377490"/>
                </a:lnTo>
                <a:lnTo>
                  <a:pt x="2702950" y="3359335"/>
                </a:lnTo>
                <a:cubicBezTo>
                  <a:pt x="2827723" y="3275040"/>
                  <a:pt x="2909758" y="3132288"/>
                  <a:pt x="2909758" y="2970375"/>
                </a:cubicBezTo>
                <a:lnTo>
                  <a:pt x="2909758" y="581834"/>
                </a:lnTo>
                <a:cubicBezTo>
                  <a:pt x="2909758" y="419922"/>
                  <a:pt x="2827723" y="277170"/>
                  <a:pt x="2702950" y="192875"/>
                </a:cubicBezTo>
                <a:close/>
                <a:moveTo>
                  <a:pt x="969097" y="112765"/>
                </a:moveTo>
                <a:lnTo>
                  <a:pt x="1502579" y="1137033"/>
                </a:lnTo>
                <a:lnTo>
                  <a:pt x="2036060" y="112765"/>
                </a:lnTo>
                <a:close/>
                <a:moveTo>
                  <a:pt x="500869" y="0"/>
                </a:moveTo>
                <a:lnTo>
                  <a:pt x="2504287" y="0"/>
                </a:lnTo>
                <a:cubicBezTo>
                  <a:pt x="2780909" y="0"/>
                  <a:pt x="3005156" y="224247"/>
                  <a:pt x="3005156" y="500869"/>
                </a:cubicBezTo>
                <a:lnTo>
                  <a:pt x="3005156" y="3051339"/>
                </a:lnTo>
                <a:cubicBezTo>
                  <a:pt x="3005156" y="3327961"/>
                  <a:pt x="2780909" y="3552208"/>
                  <a:pt x="2504287" y="3552208"/>
                </a:cubicBezTo>
                <a:lnTo>
                  <a:pt x="500869" y="3552208"/>
                </a:lnTo>
                <a:cubicBezTo>
                  <a:pt x="224247" y="3552208"/>
                  <a:pt x="0" y="3327961"/>
                  <a:pt x="0" y="3051339"/>
                </a:cubicBezTo>
                <a:lnTo>
                  <a:pt x="0" y="500869"/>
                </a:lnTo>
                <a:cubicBezTo>
                  <a:pt x="0" y="224247"/>
                  <a:pt x="224247" y="0"/>
                  <a:pt x="500869" y="0"/>
                </a:cubicBezTo>
                <a:close/>
              </a:path>
            </a:pathLst>
          </a:custGeom>
          <a:solidFill>
            <a:srgbClr val="FF0000"/>
          </a:solidFill>
          <a:ln w="254000" cap="rnd" cmpd="sng" algn="ctr">
            <a:solidFill>
              <a:srgbClr val="FF0000"/>
            </a:solidFill>
            <a:prstDash val="solid"/>
            <a:round/>
          </a:ln>
          <a:effectLst/>
          <a:scene3d>
            <a:camera prst="obliqueTopLeft"/>
            <a:lightRig rig="sunset" dir="t"/>
          </a:scene3d>
          <a:sp3d extrusionH="152400" contourW="88900">
            <a:bevelT w="292100" h="203200" prst="coolSlant"/>
            <a:extrusionClr>
              <a:srgbClr val="C00000"/>
            </a:extrusionClr>
            <a:contourClr>
              <a:schemeClr val="tx1"/>
            </a:contourClr>
          </a:sp3d>
        </p:spPr>
        <p:txBody>
          <a:bodyPr wrap="square" tIns="0" bIns="182880"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1800" b="1" kern="0" dirty="0">
              <a:solidFill>
                <a:srgbClr val="FF0000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99" name="TimerText" hidden="1">
            <a:hlinkClick r:id="" action="ppaction://macro?name=CancelTimer"/>
          </p:cNvPr>
          <p:cNvSpPr/>
          <p:nvPr/>
        </p:nvSpPr>
        <p:spPr>
          <a:xfrm>
            <a:off x="5253451" y="6508751"/>
            <a:ext cx="1737360" cy="32004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  <a:alpha val="1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kern="0">
                <a:solidFill>
                  <a:prstClr val="white"/>
                </a:solidFill>
                <a:latin typeface="Franklin Gothic Demi Cond" panose="020B0706030402020204" pitchFamily="34" charset="0"/>
              </a:rPr>
              <a:t>0</a:t>
            </a:r>
            <a:endParaRPr lang="en-US" kern="0" dirty="0">
              <a:solidFill>
                <a:prstClr val="white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400" name="Rounded Rectangle 399"/>
          <p:cNvSpPr/>
          <p:nvPr/>
        </p:nvSpPr>
        <p:spPr>
          <a:xfrm>
            <a:off x="12656994" y="1440870"/>
            <a:ext cx="8174736" cy="4727448"/>
          </a:xfrm>
          <a:prstGeom prst="roundRect">
            <a:avLst>
              <a:gd name="adj" fmla="val 4936"/>
            </a:avLst>
          </a:prstGeom>
          <a:blipFill dpi="0"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freezing" dir="t"/>
          </a:scene3d>
          <a:sp3d prstMaterial="matte"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6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Nennt etwas was man zu Weihnachten isst</a:t>
            </a:r>
            <a:endParaRPr lang="de-DE" sz="6000" dirty="0"/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</a:endParaRPr>
          </a:p>
        </p:txBody>
      </p:sp>
      <p:grpSp>
        <p:nvGrpSpPr>
          <p:cNvPr id="401" name="ScoreGroup1" hidden="1"/>
          <p:cNvGrpSpPr/>
          <p:nvPr/>
        </p:nvGrpSpPr>
        <p:grpSpPr>
          <a:xfrm>
            <a:off x="-76200" y="2873459"/>
            <a:ext cx="3088927" cy="1886294"/>
            <a:chOff x="-76200" y="2873459"/>
            <a:chExt cx="3088927" cy="1886294"/>
          </a:xfrm>
        </p:grpSpPr>
        <p:sp>
          <p:nvSpPr>
            <p:cNvPr id="402" name="Rectangle 401" hidden="1"/>
            <p:cNvSpPr/>
            <p:nvPr/>
          </p:nvSpPr>
          <p:spPr>
            <a:xfrm>
              <a:off x="-76200" y="2873459"/>
              <a:ext cx="353605" cy="18862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Score1">
              <a:hlinkClick r:id="" action="ppaction://macro?name=ShowScores"/>
            </p:cNvPr>
            <p:cNvSpPr/>
            <p:nvPr/>
          </p:nvSpPr>
          <p:spPr>
            <a:xfrm flipH="1">
              <a:off x="6140" y="2911323"/>
              <a:ext cx="3006587" cy="1814592"/>
            </a:xfrm>
            <a:prstGeom prst="roundRect">
              <a:avLst>
                <a:gd name="adj" fmla="val 13950"/>
              </a:avLst>
            </a:prstGeom>
            <a:blipFill dpi="0"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-5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100000" t="-5000" b="-140000"/>
              </a:stretch>
            </a:blip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spc="-1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endParaRPr lang="en-US" sz="8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4" name="Name1" hidden="1">
              <a:hlinkClick r:id="" action="ppaction://macro?name=ShowScores"/>
            </p:cNvPr>
            <p:cNvSpPr/>
            <p:nvPr/>
          </p:nvSpPr>
          <p:spPr>
            <a:xfrm>
              <a:off x="43975" y="2944482"/>
              <a:ext cx="2933194" cy="335226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2060">
                    <a:lumMod val="55000"/>
                  </a:srgbClr>
                </a:gs>
                <a:gs pos="100000">
                  <a:sysClr val="windowText" lastClr="000000">
                    <a:lumMod val="95000"/>
                    <a:lumOff val="5000"/>
                  </a:sys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Demi Cond" panose="020B0706030402020204" pitchFamily="34" charset="0"/>
                  <a:ea typeface="+mn-ea"/>
                  <a:cs typeface="+mn-cs"/>
                </a:rPr>
                <a:t>TEAM 1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405" name="Add1">
              <a:hlinkClick r:id="" action="ppaction://macro?name=AddToScores"/>
            </p:cNvPr>
            <p:cNvSpPr/>
            <p:nvPr/>
          </p:nvSpPr>
          <p:spPr>
            <a:xfrm>
              <a:off x="0" y="4330913"/>
              <a:ext cx="2993032" cy="389394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kern="0" dirty="0">
                  <a:solidFill>
                    <a:prstClr val="white"/>
                  </a:solidFill>
                  <a:latin typeface="Franklin Gothic Demi Cond" panose="020B0706030402020204" pitchFamily="34" charset="0"/>
                </a:rPr>
                <a:t>ADD ROUND POINTS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</a:endParaRPr>
            </a:p>
          </p:txBody>
        </p:sp>
      </p:grpSp>
      <p:grpSp>
        <p:nvGrpSpPr>
          <p:cNvPr id="406" name="ScoreGroup2" hidden="1"/>
          <p:cNvGrpSpPr/>
          <p:nvPr/>
        </p:nvGrpSpPr>
        <p:grpSpPr>
          <a:xfrm>
            <a:off x="9179273" y="2879037"/>
            <a:ext cx="3092437" cy="1869795"/>
            <a:chOff x="9179273" y="2879037"/>
            <a:chExt cx="3092437" cy="1869795"/>
          </a:xfrm>
        </p:grpSpPr>
        <p:sp>
          <p:nvSpPr>
            <p:cNvPr id="407" name="Rectangle 406" hidden="1"/>
            <p:cNvSpPr/>
            <p:nvPr/>
          </p:nvSpPr>
          <p:spPr>
            <a:xfrm>
              <a:off x="11918105" y="2879037"/>
              <a:ext cx="353605" cy="186979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Score2">
              <a:hlinkClick r:id="" action="ppaction://macro?name=ShowScores"/>
            </p:cNvPr>
            <p:cNvSpPr/>
            <p:nvPr/>
          </p:nvSpPr>
          <p:spPr>
            <a:xfrm>
              <a:off x="9183624" y="2913363"/>
              <a:ext cx="3008376" cy="1810512"/>
            </a:xfrm>
            <a:prstGeom prst="roundRect">
              <a:avLst>
                <a:gd name="adj" fmla="val 13950"/>
              </a:avLst>
            </a:prstGeom>
            <a:blipFill dpi="0"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-5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100000" t="-5000" b="-140000"/>
              </a:stretch>
            </a:blip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spc="-1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endParaRPr lang="en-US" sz="8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9" name="Name2" hidden="1">
              <a:hlinkClick r:id="" action="ppaction://macro?name=ShowScores"/>
            </p:cNvPr>
            <p:cNvSpPr/>
            <p:nvPr/>
          </p:nvSpPr>
          <p:spPr>
            <a:xfrm>
              <a:off x="9220651" y="2946522"/>
              <a:ext cx="2933194" cy="335226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2060">
                    <a:lumMod val="55000"/>
                  </a:srgbClr>
                </a:gs>
                <a:gs pos="100000">
                  <a:sysClr val="windowText" lastClr="000000">
                    <a:lumMod val="95000"/>
                    <a:lumOff val="5000"/>
                  </a:sys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Demi Cond" panose="020B0706030402020204" pitchFamily="34" charset="0"/>
                  <a:ea typeface="+mn-ea"/>
                  <a:cs typeface="+mn-cs"/>
                </a:rPr>
                <a:t>TEAM 2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410" name="Add2">
              <a:hlinkClick r:id="" action="ppaction://macro?name=AddToScores"/>
            </p:cNvPr>
            <p:cNvSpPr/>
            <p:nvPr/>
          </p:nvSpPr>
          <p:spPr>
            <a:xfrm>
              <a:off x="9179273" y="4332953"/>
              <a:ext cx="2993032" cy="389394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kern="0" dirty="0">
                  <a:solidFill>
                    <a:prstClr val="white"/>
                  </a:solidFill>
                  <a:latin typeface="Franklin Gothic Demi Cond" panose="020B0706030402020204" pitchFamily="34" charset="0"/>
                </a:rPr>
                <a:t>ADD ROUND POINTS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</a:endParaRPr>
            </a:p>
          </p:txBody>
        </p:sp>
      </p:grpSp>
      <p:pic>
        <p:nvPicPr>
          <p:cNvPr id="411" name="X3" hidden="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52" y="1990486"/>
            <a:ext cx="10058400" cy="3838995"/>
          </a:xfrm>
          <a:prstGeom prst="rect">
            <a:avLst/>
          </a:prstGeom>
        </p:spPr>
      </p:pic>
      <p:pic>
        <p:nvPicPr>
          <p:cNvPr id="412" name="X2" hidden="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3"/>
          <a:stretch/>
        </p:blipFill>
        <p:spPr>
          <a:xfrm>
            <a:off x="2704652" y="1990486"/>
            <a:ext cx="6705600" cy="3838995"/>
          </a:xfrm>
          <a:prstGeom prst="rect">
            <a:avLst/>
          </a:prstGeom>
        </p:spPr>
      </p:pic>
      <p:pic>
        <p:nvPicPr>
          <p:cNvPr id="413" name="X1" hidden="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98"/>
          <a:stretch/>
        </p:blipFill>
        <p:spPr>
          <a:xfrm>
            <a:off x="4407781" y="1990486"/>
            <a:ext cx="3299343" cy="3838995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BC72F559-DA43-4B45-9FA9-908AD334A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187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F-startr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0364 -0.00393 L -0.8694 0.00347 " pathEditMode="relative" rAng="0" ptsTypes="AA">
                                      <p:cBhvr>
                                        <p:cTn id="8" dur="1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59" y="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2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3" presetClass="path" presetSubtype="0" accel="50000" decel="50000" fill="hold" grpId="3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2.08333E-6 3.7037E-7 L 0.25 3.7037E-7 " pathEditMode="relative" rAng="0" ptsTypes="AA">
                                      <p:cBhvr>
                                        <p:cTn id="13" dur="250" spd="-100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2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3" presetClass="path" presetSubtype="0" accel="50000" decel="50000" fill="hold" grpId="3" nodeType="withEffect">
                                  <p:stCondLst>
                                    <p:cond delay="6250"/>
                                  </p:stCondLst>
                                  <p:childTnLst>
                                    <p:animMotion origin="layout" path="M -2.08333E-6 4.81481E-6 L 0.25 4.81481E-6 " pathEditMode="relative" rAng="0" ptsTypes="AA">
                                      <p:cBhvr>
                                        <p:cTn id="18" dur="250" spd="-100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2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3" presetClass="path" presetSubtype="0" accel="50000" decel="50000" fill="hold" grpId="3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-2.08333E-6 -7.40741E-7 L 0.25 -7.40741E-7 " pathEditMode="relative" rAng="0" ptsTypes="AA">
                                      <p:cBhvr>
                                        <p:cTn id="23" dur="250" spd="-100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2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63" presetClass="path" presetSubtype="0" accel="50000" decel="50000" fill="hold" grpId="3" nodeType="withEffect">
                                  <p:stCondLst>
                                    <p:cond delay="6750"/>
                                  </p:stCondLst>
                                  <p:childTnLst>
                                    <p:animMotion origin="layout" path="M -2.08333E-6 -1.85185E-6 L 0.25 -1.85185E-6 " pathEditMode="relative" rAng="0" ptsTypes="AA">
                                      <p:cBhvr>
                                        <p:cTn id="28" dur="250" spd="-100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2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3" presetClass="path" presetSubtype="0" accel="50000" decel="50000" fill="hold" grpId="3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8.33333E-7 3.7037E-7 L 0.25 3.7037E-7 " pathEditMode="relative" rAng="0" ptsTypes="AA">
                                      <p:cBhvr>
                                        <p:cTn id="33" dur="250" spd="-100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2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63" presetClass="path" presetSubtype="0" accel="50000" decel="50000" fill="hold" grpId="3" nodeType="withEffect">
                                  <p:stCondLst>
                                    <p:cond delay="7250"/>
                                  </p:stCondLst>
                                  <p:childTnLst>
                                    <p:animMotion origin="layout" path="M 8.33333E-7 4.81481E-6 L 0.25 4.81481E-6 " pathEditMode="relative" rAng="0" ptsTypes="AA">
                                      <p:cBhvr>
                                        <p:cTn id="38" dur="250" spd="-100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2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3" presetClass="path" presetSubtype="0" accel="50000" decel="50000" fill="hold" grpId="3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8.33333E-7 -7.40741E-7 L 0.25 -7.40741E-7 " pathEditMode="relative" rAng="0" ptsTypes="AA">
                                      <p:cBhvr>
                                        <p:cTn id="43" dur="250" spd="-100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2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3" presetClass="path" presetSubtype="0" accel="50000" decel="50000" fill="hold" grpId="3" nodeType="withEffect">
                                  <p:stCondLst>
                                    <p:cond delay="7750"/>
                                  </p:stCondLst>
                                  <p:childTnLst>
                                    <p:animMotion origin="layout" path="M 8.33333E-7 -1.85185E-6 L 0.25 -1.85185E-6 " pathEditMode="relative" rAng="0" ptsTypes="AA">
                                      <p:cBhvr>
                                        <p:cTn id="48" dur="250" spd="-100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9" presetClass="exit" presetSubtype="5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30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4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3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6" presetClass="exit" presetSubtype="26" fill="hold" grpId="3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6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2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2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2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2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2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2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2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2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2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2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2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2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2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2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2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2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2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2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2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2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2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2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2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5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3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2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2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12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2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2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2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4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2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2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12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2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2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2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2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2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2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2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2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2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2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2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12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2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12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2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6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"/>
                  </p:tgtEl>
                </p:cond>
              </p:nextCondLst>
            </p:seq>
          </p:childTnLst>
        </p:cTn>
      </p:par>
    </p:tnLst>
    <p:bldLst>
      <p:bldP spid="414" grpId="0" animBg="1"/>
      <p:bldP spid="303" grpId="0" animBg="1"/>
      <p:bldP spid="303" grpId="1" animBg="1"/>
      <p:bldP spid="304" grpId="0" animBg="1"/>
      <p:bldP spid="304" grpId="1" animBg="1"/>
      <p:bldP spid="305" grpId="0" animBg="1"/>
      <p:bldP spid="305" grpId="1" animBg="1"/>
      <p:bldP spid="306" grpId="0" animBg="1"/>
      <p:bldP spid="306" grpId="1" animBg="1"/>
      <p:bldP spid="307" grpId="0" animBg="1"/>
      <p:bldP spid="307" grpId="1" animBg="1"/>
      <p:bldP spid="308" grpId="0" animBg="1"/>
      <p:bldP spid="308" grpId="1" animBg="1"/>
      <p:bldP spid="309" grpId="0" animBg="1"/>
      <p:bldP spid="309" grpId="1" animBg="1"/>
      <p:bldP spid="310" grpId="0" animBg="1"/>
      <p:bldP spid="310" grpId="1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71" grpId="0" animBg="1"/>
      <p:bldP spid="371" grpId="1" animBg="1"/>
      <p:bldP spid="371" grpId="2" animBg="1"/>
      <p:bldP spid="371" grpId="3" animBg="1"/>
      <p:bldP spid="372" grpId="0" animBg="1"/>
      <p:bldP spid="372" grpId="1" animBg="1"/>
      <p:bldP spid="372" grpId="2" animBg="1"/>
      <p:bldP spid="372" grpId="3" animBg="1"/>
      <p:bldP spid="373" grpId="0" animBg="1"/>
      <p:bldP spid="373" grpId="1" animBg="1"/>
      <p:bldP spid="373" grpId="2" animBg="1"/>
      <p:bldP spid="373" grpId="3" animBg="1"/>
      <p:bldP spid="374" grpId="0" animBg="1"/>
      <p:bldP spid="374" grpId="1" animBg="1"/>
      <p:bldP spid="374" grpId="2" animBg="1"/>
      <p:bldP spid="374" grpId="3" animBg="1"/>
      <p:bldP spid="375" grpId="0" animBg="1"/>
      <p:bldP spid="375" grpId="1" animBg="1"/>
      <p:bldP spid="375" grpId="2" animBg="1"/>
      <p:bldP spid="375" grpId="3" animBg="1"/>
      <p:bldP spid="376" grpId="0" animBg="1"/>
      <p:bldP spid="376" grpId="1" animBg="1"/>
      <p:bldP spid="376" grpId="2" animBg="1"/>
      <p:bldP spid="376" grpId="3" animBg="1"/>
      <p:bldP spid="377" grpId="0" animBg="1"/>
      <p:bldP spid="377" grpId="1" animBg="1"/>
      <p:bldP spid="377" grpId="2" animBg="1"/>
      <p:bldP spid="377" grpId="3" animBg="1"/>
      <p:bldP spid="378" grpId="0" animBg="1"/>
      <p:bldP spid="378" grpId="1" animBg="1"/>
      <p:bldP spid="378" grpId="2" animBg="1"/>
      <p:bldP spid="378" grpId="3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400" grpId="0" animBg="1"/>
      <p:bldP spid="400" grpId="1" animBg="1"/>
      <p:bldP spid="400" grpId="2" animBg="1"/>
      <p:bldP spid="400" grpId="3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Oval 413">
            <a:extLst>
              <a:ext uri="{FF2B5EF4-FFF2-40B4-BE49-F238E27FC236}">
                <a16:creationId xmlns:a16="http://schemas.microsoft.com/office/drawing/2014/main" id="{7EF2D176-B5F6-4E10-93B0-AA83B9AFD347}"/>
              </a:ext>
            </a:extLst>
          </p:cNvPr>
          <p:cNvSpPr/>
          <p:nvPr/>
        </p:nvSpPr>
        <p:spPr>
          <a:xfrm>
            <a:off x="4007377" y="6443244"/>
            <a:ext cx="455171" cy="4551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" dirty="0"/>
              <a:t>Blink!</a:t>
            </a:r>
          </a:p>
        </p:txBody>
      </p:sp>
      <p:sp>
        <p:nvSpPr>
          <p:cNvPr id="7" name="SlideTitle"/>
          <p:cNvSpPr txBox="1">
            <a:spLocks/>
          </p:cNvSpPr>
          <p:nvPr/>
        </p:nvSpPr>
        <p:spPr>
          <a:xfrm>
            <a:off x="1944674" y="6455557"/>
            <a:ext cx="1329605" cy="400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Round: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02945" y="1290638"/>
            <a:ext cx="8503920" cy="5053012"/>
          </a:xfrm>
          <a:prstGeom prst="roundRect">
            <a:avLst>
              <a:gd name="adj" fmla="val 8373"/>
            </a:avLst>
          </a:prstGeom>
          <a:solidFill>
            <a:schemeClr val="tx1">
              <a:alpha val="46000"/>
            </a:schemeClr>
          </a:solidFill>
          <a:ln w="762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" name="ShowScoreGroup2">
            <a:hlinkClick r:id="" action="ppaction://macro?name=ShowScores"/>
          </p:cNvPr>
          <p:cNvSpPr/>
          <p:nvPr/>
        </p:nvSpPr>
        <p:spPr>
          <a:xfrm>
            <a:off x="11467525" y="2917136"/>
            <a:ext cx="1053612" cy="1802966"/>
          </a:xfrm>
          <a:custGeom>
            <a:avLst/>
            <a:gdLst>
              <a:gd name="connsiteX0" fmla="*/ 251514 w 1053612"/>
              <a:gd name="connsiteY0" fmla="*/ 0 h 1802966"/>
              <a:gd name="connsiteX1" fmla="*/ 1053612 w 1053612"/>
              <a:gd name="connsiteY1" fmla="*/ 0 h 1802966"/>
              <a:gd name="connsiteX2" fmla="*/ 1053612 w 1053612"/>
              <a:gd name="connsiteY2" fmla="*/ 1802966 h 1802966"/>
              <a:gd name="connsiteX3" fmla="*/ 251514 w 1053612"/>
              <a:gd name="connsiteY3" fmla="*/ 1802966 h 1802966"/>
              <a:gd name="connsiteX4" fmla="*/ 0 w 1053612"/>
              <a:gd name="connsiteY4" fmla="*/ 1551452 h 1802966"/>
              <a:gd name="connsiteX5" fmla="*/ 0 w 1053612"/>
              <a:gd name="connsiteY5" fmla="*/ 251514 h 1802966"/>
              <a:gd name="connsiteX6" fmla="*/ 251514 w 1053612"/>
              <a:gd name="connsiteY6" fmla="*/ 0 h 18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3612" h="1802966">
                <a:moveTo>
                  <a:pt x="251514" y="0"/>
                </a:moveTo>
                <a:lnTo>
                  <a:pt x="1053612" y="0"/>
                </a:lnTo>
                <a:lnTo>
                  <a:pt x="1053612" y="1802966"/>
                </a:lnTo>
                <a:lnTo>
                  <a:pt x="251514" y="1802966"/>
                </a:lnTo>
                <a:cubicBezTo>
                  <a:pt x="112607" y="1802966"/>
                  <a:pt x="0" y="1690359"/>
                  <a:pt x="0" y="1551452"/>
                </a:cubicBezTo>
                <a:lnTo>
                  <a:pt x="0" y="251514"/>
                </a:lnTo>
                <a:cubicBezTo>
                  <a:pt x="0" y="112607"/>
                  <a:pt x="112607" y="0"/>
                  <a:pt x="251514" y="0"/>
                </a:cubicBezTo>
                <a:close/>
              </a:path>
            </a:pathLst>
          </a:cu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 l="-200000" t="-5000" b="-140000"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r>
              <a:rPr lang="en-US" sz="66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</a:p>
        </p:txBody>
      </p:sp>
      <p:sp>
        <p:nvSpPr>
          <p:cNvPr id="9" name="ShowScoreGroup1">
            <a:hlinkClick r:id="" action="ppaction://macro?name=ShowScores"/>
          </p:cNvPr>
          <p:cNvSpPr/>
          <p:nvPr/>
        </p:nvSpPr>
        <p:spPr>
          <a:xfrm flipH="1">
            <a:off x="-371095" y="2917136"/>
            <a:ext cx="1163823" cy="1802966"/>
          </a:xfrm>
          <a:custGeom>
            <a:avLst/>
            <a:gdLst>
              <a:gd name="connsiteX0" fmla="*/ 1163823 w 1163823"/>
              <a:gd name="connsiteY0" fmla="*/ 0 h 1802966"/>
              <a:gd name="connsiteX1" fmla="*/ 251514 w 1163823"/>
              <a:gd name="connsiteY1" fmla="*/ 0 h 1802966"/>
              <a:gd name="connsiteX2" fmla="*/ 0 w 1163823"/>
              <a:gd name="connsiteY2" fmla="*/ 251514 h 1802966"/>
              <a:gd name="connsiteX3" fmla="*/ 0 w 1163823"/>
              <a:gd name="connsiteY3" fmla="*/ 1551452 h 1802966"/>
              <a:gd name="connsiteX4" fmla="*/ 251514 w 1163823"/>
              <a:gd name="connsiteY4" fmla="*/ 1802966 h 1802966"/>
              <a:gd name="connsiteX5" fmla="*/ 1163823 w 1163823"/>
              <a:gd name="connsiteY5" fmla="*/ 1802966 h 18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3823" h="1802966">
                <a:moveTo>
                  <a:pt x="1163823" y="0"/>
                </a:moveTo>
                <a:lnTo>
                  <a:pt x="251514" y="0"/>
                </a:lnTo>
                <a:cubicBezTo>
                  <a:pt x="112607" y="0"/>
                  <a:pt x="0" y="112607"/>
                  <a:pt x="0" y="251514"/>
                </a:cubicBezTo>
                <a:lnTo>
                  <a:pt x="0" y="1551452"/>
                </a:lnTo>
                <a:cubicBezTo>
                  <a:pt x="0" y="1690359"/>
                  <a:pt x="112607" y="1802966"/>
                  <a:pt x="251514" y="1802966"/>
                </a:cubicBezTo>
                <a:lnTo>
                  <a:pt x="1163823" y="1802966"/>
                </a:lnTo>
                <a:close/>
              </a:path>
            </a:pathLst>
          </a:cu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 l="-200000" t="-5000" b="-140000"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2880" rtlCol="0" anchor="ctr"/>
          <a:lstStyle/>
          <a:p>
            <a:pPr algn="r"/>
            <a:r>
              <a:rPr lang="en-US" sz="66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»</a:t>
            </a:r>
            <a:endParaRPr lang="en-US" sz="6600" b="1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 flipH="1">
            <a:off x="2458980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 flipH="1">
            <a:off x="3350182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 flipH="1">
            <a:off x="7806189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 flipH="1">
            <a:off x="3647249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flipH="1">
            <a:off x="8103256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 flipH="1">
            <a:off x="8697391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 flipH="1">
            <a:off x="9291525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 flipH="1">
            <a:off x="9885659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 flipH="1">
            <a:off x="1864846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 flipH="1">
            <a:off x="2756048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 flipH="1">
            <a:off x="3944316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 flipH="1">
            <a:off x="2161913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 flipH="1">
            <a:off x="3053115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 flipH="1">
            <a:off x="4241383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>
          <a:xfrm flipH="1">
            <a:off x="8400324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 flipH="1">
            <a:off x="8994458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 flipH="1">
            <a:off x="9588592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 flipH="1">
            <a:off x="10182726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 flipH="1">
            <a:off x="973645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 flipH="1">
            <a:off x="1567779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 flipH="1">
            <a:off x="2458980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 flipH="1">
            <a:off x="3350182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 flipH="1">
            <a:off x="7806189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 flipH="1">
            <a:off x="3647249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 flipH="1">
            <a:off x="8103256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 flipH="1">
            <a:off x="8697391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 flipH="1">
            <a:off x="9291525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 flipH="1">
            <a:off x="9885659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 flipH="1">
            <a:off x="10479794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 flipH="1">
            <a:off x="1270712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 flipH="1">
            <a:off x="1864846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 flipH="1">
            <a:off x="2756048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 flipH="1">
            <a:off x="3944316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 flipH="1">
            <a:off x="2161913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 flipH="1">
            <a:off x="3053115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 flipH="1">
            <a:off x="4241383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6" name="Oval 45"/>
          <p:cNvSpPr/>
          <p:nvPr/>
        </p:nvSpPr>
        <p:spPr>
          <a:xfrm flipH="1">
            <a:off x="8400324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 flipH="1">
            <a:off x="8994458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 flipH="1">
            <a:off x="9588592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 flipH="1">
            <a:off x="10182726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 flipH="1">
            <a:off x="10776861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1" name="Oval 50"/>
          <p:cNvSpPr/>
          <p:nvPr/>
        </p:nvSpPr>
        <p:spPr>
          <a:xfrm flipH="1">
            <a:off x="11073928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2" name="Oval 51"/>
          <p:cNvSpPr/>
          <p:nvPr/>
        </p:nvSpPr>
        <p:spPr>
          <a:xfrm flipH="1">
            <a:off x="379510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 flipH="1">
            <a:off x="973645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4" name="Oval 53"/>
          <p:cNvSpPr/>
          <p:nvPr/>
        </p:nvSpPr>
        <p:spPr>
          <a:xfrm flipH="1">
            <a:off x="1567779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5" name="Oval 54"/>
          <p:cNvSpPr/>
          <p:nvPr/>
        </p:nvSpPr>
        <p:spPr>
          <a:xfrm flipH="1">
            <a:off x="10479794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 flipH="1">
            <a:off x="676578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 flipH="1">
            <a:off x="1270712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 flipH="1">
            <a:off x="10776861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 flipH="1">
            <a:off x="11073928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 flipH="1">
            <a:off x="11370995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 flipH="1">
            <a:off x="11668062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 flipH="1">
            <a:off x="379510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 flipH="1">
            <a:off x="973645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 flipH="1">
            <a:off x="1567779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 flipH="1">
            <a:off x="10479794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 flipH="1">
            <a:off x="82443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7" name="Oval 66"/>
          <p:cNvSpPr/>
          <p:nvPr/>
        </p:nvSpPr>
        <p:spPr>
          <a:xfrm flipH="1">
            <a:off x="676578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8" name="Oval 67"/>
          <p:cNvSpPr/>
          <p:nvPr/>
        </p:nvSpPr>
        <p:spPr>
          <a:xfrm flipH="1">
            <a:off x="1270712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9" name="Oval 68"/>
          <p:cNvSpPr/>
          <p:nvPr/>
        </p:nvSpPr>
        <p:spPr>
          <a:xfrm flipH="1">
            <a:off x="10776861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 flipH="1">
            <a:off x="11073928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 flipH="1">
            <a:off x="11370995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2" name="Oval 71"/>
          <p:cNvSpPr/>
          <p:nvPr/>
        </p:nvSpPr>
        <p:spPr>
          <a:xfrm flipH="1">
            <a:off x="11668062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>
          <a:xfrm flipH="1">
            <a:off x="11965129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 flipH="1">
            <a:off x="973645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5" name="Oval 74"/>
          <p:cNvSpPr/>
          <p:nvPr/>
        </p:nvSpPr>
        <p:spPr>
          <a:xfrm flipH="1">
            <a:off x="1567779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6" name="Oval 75"/>
          <p:cNvSpPr/>
          <p:nvPr/>
        </p:nvSpPr>
        <p:spPr>
          <a:xfrm flipH="1">
            <a:off x="10479794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 flipH="1">
            <a:off x="1270712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>
          <a:xfrm flipH="1">
            <a:off x="10776861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9" name="Oval 78"/>
          <p:cNvSpPr/>
          <p:nvPr/>
        </p:nvSpPr>
        <p:spPr>
          <a:xfrm flipH="1">
            <a:off x="11073928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 flipH="1">
            <a:off x="973645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>
          <a:xfrm flipH="1">
            <a:off x="1567779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2" name="Oval 81"/>
          <p:cNvSpPr/>
          <p:nvPr/>
        </p:nvSpPr>
        <p:spPr>
          <a:xfrm flipH="1">
            <a:off x="10479794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3" name="Oval 82"/>
          <p:cNvSpPr/>
          <p:nvPr/>
        </p:nvSpPr>
        <p:spPr>
          <a:xfrm flipH="1">
            <a:off x="1270712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4" name="Oval 83"/>
          <p:cNvSpPr/>
          <p:nvPr/>
        </p:nvSpPr>
        <p:spPr>
          <a:xfrm flipH="1">
            <a:off x="10776861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5" name="Oval 84"/>
          <p:cNvSpPr/>
          <p:nvPr/>
        </p:nvSpPr>
        <p:spPr>
          <a:xfrm flipH="1">
            <a:off x="11073928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6" name="Oval 85"/>
          <p:cNvSpPr/>
          <p:nvPr/>
        </p:nvSpPr>
        <p:spPr>
          <a:xfrm flipH="1">
            <a:off x="2458980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7" name="Oval 86"/>
          <p:cNvSpPr/>
          <p:nvPr/>
        </p:nvSpPr>
        <p:spPr>
          <a:xfrm flipH="1">
            <a:off x="3350182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8" name="Oval 87"/>
          <p:cNvSpPr/>
          <p:nvPr/>
        </p:nvSpPr>
        <p:spPr>
          <a:xfrm flipH="1">
            <a:off x="7806189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9" name="Oval 88"/>
          <p:cNvSpPr/>
          <p:nvPr/>
        </p:nvSpPr>
        <p:spPr>
          <a:xfrm flipH="1">
            <a:off x="3647249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0" name="Oval 89"/>
          <p:cNvSpPr/>
          <p:nvPr/>
        </p:nvSpPr>
        <p:spPr>
          <a:xfrm flipH="1">
            <a:off x="8103256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1" name="Oval 90"/>
          <p:cNvSpPr/>
          <p:nvPr/>
        </p:nvSpPr>
        <p:spPr>
          <a:xfrm flipH="1">
            <a:off x="8697391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2" name="Oval 91"/>
          <p:cNvSpPr/>
          <p:nvPr/>
        </p:nvSpPr>
        <p:spPr>
          <a:xfrm flipH="1">
            <a:off x="9291525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3" name="Oval 92"/>
          <p:cNvSpPr/>
          <p:nvPr/>
        </p:nvSpPr>
        <p:spPr>
          <a:xfrm flipH="1">
            <a:off x="2756048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4" name="Oval 93"/>
          <p:cNvSpPr/>
          <p:nvPr/>
        </p:nvSpPr>
        <p:spPr>
          <a:xfrm flipH="1">
            <a:off x="3944316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5" name="Oval 94"/>
          <p:cNvSpPr/>
          <p:nvPr/>
        </p:nvSpPr>
        <p:spPr>
          <a:xfrm flipH="1">
            <a:off x="3053115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6" name="Oval 95"/>
          <p:cNvSpPr/>
          <p:nvPr/>
        </p:nvSpPr>
        <p:spPr>
          <a:xfrm flipH="1">
            <a:off x="4241383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7" name="Oval 96"/>
          <p:cNvSpPr/>
          <p:nvPr/>
        </p:nvSpPr>
        <p:spPr>
          <a:xfrm flipH="1">
            <a:off x="8400324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8" name="Oval 97"/>
          <p:cNvSpPr/>
          <p:nvPr/>
        </p:nvSpPr>
        <p:spPr>
          <a:xfrm flipH="1">
            <a:off x="8994458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9" name="Oval 98"/>
          <p:cNvSpPr/>
          <p:nvPr/>
        </p:nvSpPr>
        <p:spPr>
          <a:xfrm flipH="1">
            <a:off x="9588592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0" name="Oval 99"/>
          <p:cNvSpPr/>
          <p:nvPr/>
        </p:nvSpPr>
        <p:spPr>
          <a:xfrm flipH="1">
            <a:off x="1567779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1" name="Oval 100"/>
          <p:cNvSpPr/>
          <p:nvPr/>
        </p:nvSpPr>
        <p:spPr>
          <a:xfrm flipH="1">
            <a:off x="2458980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2" name="Oval 101"/>
          <p:cNvSpPr/>
          <p:nvPr/>
        </p:nvSpPr>
        <p:spPr>
          <a:xfrm flipH="1">
            <a:off x="3350182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3" name="Oval 102"/>
          <p:cNvSpPr/>
          <p:nvPr/>
        </p:nvSpPr>
        <p:spPr>
          <a:xfrm flipH="1">
            <a:off x="7806189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4" name="Oval 103"/>
          <p:cNvSpPr/>
          <p:nvPr/>
        </p:nvSpPr>
        <p:spPr>
          <a:xfrm flipH="1">
            <a:off x="3647249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5" name="Oval 104"/>
          <p:cNvSpPr/>
          <p:nvPr/>
        </p:nvSpPr>
        <p:spPr>
          <a:xfrm flipH="1">
            <a:off x="8103256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6" name="Oval 105"/>
          <p:cNvSpPr/>
          <p:nvPr/>
        </p:nvSpPr>
        <p:spPr>
          <a:xfrm flipH="1">
            <a:off x="8697391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7" name="Oval 106"/>
          <p:cNvSpPr/>
          <p:nvPr/>
        </p:nvSpPr>
        <p:spPr>
          <a:xfrm flipH="1">
            <a:off x="9291525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8" name="Oval 107"/>
          <p:cNvSpPr/>
          <p:nvPr/>
        </p:nvSpPr>
        <p:spPr>
          <a:xfrm flipH="1">
            <a:off x="9885659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9" name="Oval 108"/>
          <p:cNvSpPr/>
          <p:nvPr/>
        </p:nvSpPr>
        <p:spPr>
          <a:xfrm flipH="1">
            <a:off x="10479794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0" name="Oval 109"/>
          <p:cNvSpPr/>
          <p:nvPr/>
        </p:nvSpPr>
        <p:spPr>
          <a:xfrm flipH="1">
            <a:off x="1270712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1" name="Oval 110"/>
          <p:cNvSpPr/>
          <p:nvPr/>
        </p:nvSpPr>
        <p:spPr>
          <a:xfrm flipH="1">
            <a:off x="1864846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2" name="Oval 111"/>
          <p:cNvSpPr/>
          <p:nvPr/>
        </p:nvSpPr>
        <p:spPr>
          <a:xfrm flipH="1">
            <a:off x="2756048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3" name="Oval 112"/>
          <p:cNvSpPr/>
          <p:nvPr/>
        </p:nvSpPr>
        <p:spPr>
          <a:xfrm flipH="1">
            <a:off x="3944316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4" name="Oval 113"/>
          <p:cNvSpPr/>
          <p:nvPr/>
        </p:nvSpPr>
        <p:spPr>
          <a:xfrm flipH="1">
            <a:off x="2161913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5" name="Oval 114"/>
          <p:cNvSpPr/>
          <p:nvPr/>
        </p:nvSpPr>
        <p:spPr>
          <a:xfrm flipH="1">
            <a:off x="3053115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6" name="Oval 115"/>
          <p:cNvSpPr/>
          <p:nvPr/>
        </p:nvSpPr>
        <p:spPr>
          <a:xfrm flipH="1">
            <a:off x="4241383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7" name="Oval 116"/>
          <p:cNvSpPr/>
          <p:nvPr/>
        </p:nvSpPr>
        <p:spPr>
          <a:xfrm flipH="1">
            <a:off x="8400324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8" name="Oval 117"/>
          <p:cNvSpPr/>
          <p:nvPr/>
        </p:nvSpPr>
        <p:spPr>
          <a:xfrm flipH="1">
            <a:off x="8994458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9" name="Oval 118"/>
          <p:cNvSpPr/>
          <p:nvPr/>
        </p:nvSpPr>
        <p:spPr>
          <a:xfrm flipH="1">
            <a:off x="9588592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0" name="Oval 119"/>
          <p:cNvSpPr/>
          <p:nvPr/>
        </p:nvSpPr>
        <p:spPr>
          <a:xfrm flipH="1">
            <a:off x="10182726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1" name="Oval 120"/>
          <p:cNvSpPr/>
          <p:nvPr/>
        </p:nvSpPr>
        <p:spPr>
          <a:xfrm flipH="1">
            <a:off x="10776861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2" name="Oval 121"/>
          <p:cNvSpPr/>
          <p:nvPr/>
        </p:nvSpPr>
        <p:spPr>
          <a:xfrm flipH="1">
            <a:off x="973645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3" name="Oval 122"/>
          <p:cNvSpPr/>
          <p:nvPr/>
        </p:nvSpPr>
        <p:spPr>
          <a:xfrm flipH="1">
            <a:off x="1567779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4" name="Oval 123"/>
          <p:cNvSpPr/>
          <p:nvPr/>
        </p:nvSpPr>
        <p:spPr>
          <a:xfrm flipH="1">
            <a:off x="10479794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5" name="Oval 124"/>
          <p:cNvSpPr/>
          <p:nvPr/>
        </p:nvSpPr>
        <p:spPr>
          <a:xfrm flipH="1">
            <a:off x="676578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6" name="Oval 125"/>
          <p:cNvSpPr/>
          <p:nvPr/>
        </p:nvSpPr>
        <p:spPr>
          <a:xfrm flipH="1">
            <a:off x="1270712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7" name="Oval 126"/>
          <p:cNvSpPr/>
          <p:nvPr/>
        </p:nvSpPr>
        <p:spPr>
          <a:xfrm flipH="1">
            <a:off x="10776861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8" name="Oval 127"/>
          <p:cNvSpPr/>
          <p:nvPr/>
        </p:nvSpPr>
        <p:spPr>
          <a:xfrm flipH="1">
            <a:off x="11073928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9" name="Oval 128"/>
          <p:cNvSpPr/>
          <p:nvPr/>
        </p:nvSpPr>
        <p:spPr>
          <a:xfrm flipH="1">
            <a:off x="11370995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0" name="Oval 129"/>
          <p:cNvSpPr/>
          <p:nvPr/>
        </p:nvSpPr>
        <p:spPr>
          <a:xfrm flipH="1">
            <a:off x="379510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1" name="Oval 130"/>
          <p:cNvSpPr/>
          <p:nvPr/>
        </p:nvSpPr>
        <p:spPr>
          <a:xfrm flipH="1">
            <a:off x="973645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2" name="Oval 131"/>
          <p:cNvSpPr/>
          <p:nvPr/>
        </p:nvSpPr>
        <p:spPr>
          <a:xfrm flipH="1">
            <a:off x="1567779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3" name="Oval 132"/>
          <p:cNvSpPr/>
          <p:nvPr/>
        </p:nvSpPr>
        <p:spPr>
          <a:xfrm flipH="1">
            <a:off x="10479794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4" name="Oval 133"/>
          <p:cNvSpPr/>
          <p:nvPr/>
        </p:nvSpPr>
        <p:spPr>
          <a:xfrm flipH="1">
            <a:off x="82443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5" name="Oval 134"/>
          <p:cNvSpPr/>
          <p:nvPr/>
        </p:nvSpPr>
        <p:spPr>
          <a:xfrm flipH="1">
            <a:off x="676578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6" name="Oval 135"/>
          <p:cNvSpPr/>
          <p:nvPr/>
        </p:nvSpPr>
        <p:spPr>
          <a:xfrm flipH="1">
            <a:off x="1270712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7" name="Oval 136"/>
          <p:cNvSpPr/>
          <p:nvPr/>
        </p:nvSpPr>
        <p:spPr>
          <a:xfrm flipH="1">
            <a:off x="10776861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8" name="Oval 137"/>
          <p:cNvSpPr/>
          <p:nvPr/>
        </p:nvSpPr>
        <p:spPr>
          <a:xfrm flipH="1">
            <a:off x="11073928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9" name="Oval 138"/>
          <p:cNvSpPr/>
          <p:nvPr/>
        </p:nvSpPr>
        <p:spPr>
          <a:xfrm flipH="1">
            <a:off x="11370995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0" name="Oval 139"/>
          <p:cNvSpPr/>
          <p:nvPr/>
        </p:nvSpPr>
        <p:spPr>
          <a:xfrm flipH="1">
            <a:off x="11668062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1" name="Oval 140"/>
          <p:cNvSpPr/>
          <p:nvPr/>
        </p:nvSpPr>
        <p:spPr>
          <a:xfrm flipH="1">
            <a:off x="11965129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2" name="Oval 141"/>
          <p:cNvSpPr/>
          <p:nvPr/>
        </p:nvSpPr>
        <p:spPr>
          <a:xfrm flipH="1">
            <a:off x="-214624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3" name="Oval 142"/>
          <p:cNvSpPr/>
          <p:nvPr/>
        </p:nvSpPr>
        <p:spPr>
          <a:xfrm flipH="1">
            <a:off x="379510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4" name="Oval 143"/>
          <p:cNvSpPr/>
          <p:nvPr/>
        </p:nvSpPr>
        <p:spPr>
          <a:xfrm flipH="1">
            <a:off x="973645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5" name="Oval 144"/>
          <p:cNvSpPr/>
          <p:nvPr/>
        </p:nvSpPr>
        <p:spPr>
          <a:xfrm flipH="1">
            <a:off x="1567779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6" name="Oval 145"/>
          <p:cNvSpPr/>
          <p:nvPr/>
        </p:nvSpPr>
        <p:spPr>
          <a:xfrm flipH="1">
            <a:off x="10479794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7" name="Oval 146"/>
          <p:cNvSpPr/>
          <p:nvPr/>
        </p:nvSpPr>
        <p:spPr>
          <a:xfrm flipH="1">
            <a:off x="82443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8" name="Oval 147"/>
          <p:cNvSpPr/>
          <p:nvPr/>
        </p:nvSpPr>
        <p:spPr>
          <a:xfrm flipH="1">
            <a:off x="676578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9" name="Oval 148"/>
          <p:cNvSpPr/>
          <p:nvPr/>
        </p:nvSpPr>
        <p:spPr>
          <a:xfrm flipH="1">
            <a:off x="1270712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0" name="Oval 149"/>
          <p:cNvSpPr/>
          <p:nvPr/>
        </p:nvSpPr>
        <p:spPr>
          <a:xfrm flipH="1">
            <a:off x="10776861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1" name="Oval 150"/>
          <p:cNvSpPr/>
          <p:nvPr/>
        </p:nvSpPr>
        <p:spPr>
          <a:xfrm flipH="1">
            <a:off x="11073928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2" name="Oval 151"/>
          <p:cNvSpPr/>
          <p:nvPr/>
        </p:nvSpPr>
        <p:spPr>
          <a:xfrm flipH="1">
            <a:off x="11370995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3" name="Oval 152"/>
          <p:cNvSpPr/>
          <p:nvPr/>
        </p:nvSpPr>
        <p:spPr>
          <a:xfrm flipH="1">
            <a:off x="11668062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4" name="Oval 153"/>
          <p:cNvSpPr/>
          <p:nvPr/>
        </p:nvSpPr>
        <p:spPr>
          <a:xfrm flipH="1">
            <a:off x="11965129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5" name="Oval 154"/>
          <p:cNvSpPr/>
          <p:nvPr/>
        </p:nvSpPr>
        <p:spPr>
          <a:xfrm flipH="1">
            <a:off x="12262197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6" name="Oval 155"/>
          <p:cNvSpPr/>
          <p:nvPr/>
        </p:nvSpPr>
        <p:spPr>
          <a:xfrm flipH="1">
            <a:off x="973645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7" name="Oval 156"/>
          <p:cNvSpPr/>
          <p:nvPr/>
        </p:nvSpPr>
        <p:spPr>
          <a:xfrm flipH="1">
            <a:off x="1567779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8" name="Oval 157"/>
          <p:cNvSpPr/>
          <p:nvPr/>
        </p:nvSpPr>
        <p:spPr>
          <a:xfrm flipH="1">
            <a:off x="10479794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9" name="Oval 158"/>
          <p:cNvSpPr/>
          <p:nvPr/>
        </p:nvSpPr>
        <p:spPr>
          <a:xfrm flipH="1">
            <a:off x="1270712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0" name="Oval 159"/>
          <p:cNvSpPr/>
          <p:nvPr/>
        </p:nvSpPr>
        <p:spPr>
          <a:xfrm flipH="1">
            <a:off x="10776861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1" name="Oval 160"/>
          <p:cNvSpPr/>
          <p:nvPr/>
        </p:nvSpPr>
        <p:spPr>
          <a:xfrm flipH="1">
            <a:off x="11073928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2" name="Oval 161"/>
          <p:cNvSpPr/>
          <p:nvPr/>
        </p:nvSpPr>
        <p:spPr>
          <a:xfrm flipH="1">
            <a:off x="973645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3" name="Oval 162"/>
          <p:cNvSpPr/>
          <p:nvPr/>
        </p:nvSpPr>
        <p:spPr>
          <a:xfrm flipH="1">
            <a:off x="1567779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4" name="Oval 163"/>
          <p:cNvSpPr/>
          <p:nvPr/>
        </p:nvSpPr>
        <p:spPr>
          <a:xfrm flipH="1">
            <a:off x="10479794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5" name="Oval 164"/>
          <p:cNvSpPr/>
          <p:nvPr/>
        </p:nvSpPr>
        <p:spPr>
          <a:xfrm flipH="1">
            <a:off x="1270712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6" name="Oval 165"/>
          <p:cNvSpPr/>
          <p:nvPr/>
        </p:nvSpPr>
        <p:spPr>
          <a:xfrm flipH="1">
            <a:off x="10776861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7" name="Oval 166"/>
          <p:cNvSpPr/>
          <p:nvPr/>
        </p:nvSpPr>
        <p:spPr>
          <a:xfrm flipH="1">
            <a:off x="11073928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8" name="Oval 167"/>
          <p:cNvSpPr/>
          <p:nvPr/>
        </p:nvSpPr>
        <p:spPr>
          <a:xfrm flipH="1">
            <a:off x="973645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9" name="Oval 168"/>
          <p:cNvSpPr/>
          <p:nvPr/>
        </p:nvSpPr>
        <p:spPr>
          <a:xfrm flipH="1">
            <a:off x="1567779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0" name="Oval 169"/>
          <p:cNvSpPr/>
          <p:nvPr/>
        </p:nvSpPr>
        <p:spPr>
          <a:xfrm flipH="1">
            <a:off x="10479794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1" name="Oval 170"/>
          <p:cNvSpPr/>
          <p:nvPr/>
        </p:nvSpPr>
        <p:spPr>
          <a:xfrm flipH="1">
            <a:off x="1270712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2" name="Oval 171"/>
          <p:cNvSpPr/>
          <p:nvPr/>
        </p:nvSpPr>
        <p:spPr>
          <a:xfrm flipH="1">
            <a:off x="10776861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3" name="Oval 172"/>
          <p:cNvSpPr/>
          <p:nvPr/>
        </p:nvSpPr>
        <p:spPr>
          <a:xfrm flipH="1">
            <a:off x="11073928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4" name="Oval 173"/>
          <p:cNvSpPr/>
          <p:nvPr/>
        </p:nvSpPr>
        <p:spPr>
          <a:xfrm flipH="1">
            <a:off x="973645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5" name="Oval 174"/>
          <p:cNvSpPr/>
          <p:nvPr/>
        </p:nvSpPr>
        <p:spPr>
          <a:xfrm flipH="1">
            <a:off x="1567779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6" name="Oval 175"/>
          <p:cNvSpPr/>
          <p:nvPr/>
        </p:nvSpPr>
        <p:spPr>
          <a:xfrm flipH="1">
            <a:off x="10479794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7" name="Oval 176"/>
          <p:cNvSpPr/>
          <p:nvPr/>
        </p:nvSpPr>
        <p:spPr>
          <a:xfrm flipH="1">
            <a:off x="1270712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8" name="Oval 177"/>
          <p:cNvSpPr/>
          <p:nvPr/>
        </p:nvSpPr>
        <p:spPr>
          <a:xfrm flipH="1">
            <a:off x="10776861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9" name="Oval 178"/>
          <p:cNvSpPr/>
          <p:nvPr/>
        </p:nvSpPr>
        <p:spPr>
          <a:xfrm flipH="1">
            <a:off x="11073928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0" name="Oval 179"/>
          <p:cNvSpPr/>
          <p:nvPr/>
        </p:nvSpPr>
        <p:spPr>
          <a:xfrm flipH="1">
            <a:off x="-214624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1" name="Oval 180"/>
          <p:cNvSpPr/>
          <p:nvPr/>
        </p:nvSpPr>
        <p:spPr>
          <a:xfrm flipH="1">
            <a:off x="379510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2" name="Oval 181"/>
          <p:cNvSpPr/>
          <p:nvPr/>
        </p:nvSpPr>
        <p:spPr>
          <a:xfrm flipH="1">
            <a:off x="973645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3" name="Oval 182"/>
          <p:cNvSpPr/>
          <p:nvPr/>
        </p:nvSpPr>
        <p:spPr>
          <a:xfrm flipH="1">
            <a:off x="1567779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4" name="Oval 183"/>
          <p:cNvSpPr/>
          <p:nvPr/>
        </p:nvSpPr>
        <p:spPr>
          <a:xfrm flipH="1">
            <a:off x="10479794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5" name="Oval 184"/>
          <p:cNvSpPr/>
          <p:nvPr/>
        </p:nvSpPr>
        <p:spPr>
          <a:xfrm flipH="1">
            <a:off x="82443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6" name="Oval 185"/>
          <p:cNvSpPr/>
          <p:nvPr/>
        </p:nvSpPr>
        <p:spPr>
          <a:xfrm flipH="1">
            <a:off x="676578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7" name="Oval 186"/>
          <p:cNvSpPr/>
          <p:nvPr/>
        </p:nvSpPr>
        <p:spPr>
          <a:xfrm flipH="1">
            <a:off x="1270712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8" name="Oval 187"/>
          <p:cNvSpPr/>
          <p:nvPr/>
        </p:nvSpPr>
        <p:spPr>
          <a:xfrm flipH="1">
            <a:off x="10776861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9" name="Oval 188"/>
          <p:cNvSpPr/>
          <p:nvPr/>
        </p:nvSpPr>
        <p:spPr>
          <a:xfrm flipH="1">
            <a:off x="11073928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0" name="Oval 189"/>
          <p:cNvSpPr/>
          <p:nvPr/>
        </p:nvSpPr>
        <p:spPr>
          <a:xfrm flipH="1">
            <a:off x="11370995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1" name="Oval 190"/>
          <p:cNvSpPr/>
          <p:nvPr/>
        </p:nvSpPr>
        <p:spPr>
          <a:xfrm flipH="1">
            <a:off x="11668062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2" name="Oval 191"/>
          <p:cNvSpPr/>
          <p:nvPr/>
        </p:nvSpPr>
        <p:spPr>
          <a:xfrm flipH="1">
            <a:off x="11965129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3" name="Oval 192"/>
          <p:cNvSpPr/>
          <p:nvPr/>
        </p:nvSpPr>
        <p:spPr>
          <a:xfrm flipH="1">
            <a:off x="12262197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4" name="Oval 193"/>
          <p:cNvSpPr/>
          <p:nvPr/>
        </p:nvSpPr>
        <p:spPr>
          <a:xfrm flipH="1">
            <a:off x="-214624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5" name="Oval 194"/>
          <p:cNvSpPr/>
          <p:nvPr/>
        </p:nvSpPr>
        <p:spPr>
          <a:xfrm flipH="1">
            <a:off x="379510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6" name="Oval 195"/>
          <p:cNvSpPr/>
          <p:nvPr/>
        </p:nvSpPr>
        <p:spPr>
          <a:xfrm flipH="1">
            <a:off x="973645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7" name="Oval 196"/>
          <p:cNvSpPr/>
          <p:nvPr/>
        </p:nvSpPr>
        <p:spPr>
          <a:xfrm flipH="1">
            <a:off x="1567779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8" name="Oval 197"/>
          <p:cNvSpPr/>
          <p:nvPr/>
        </p:nvSpPr>
        <p:spPr>
          <a:xfrm flipH="1">
            <a:off x="10479794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9" name="Oval 198"/>
          <p:cNvSpPr/>
          <p:nvPr/>
        </p:nvSpPr>
        <p:spPr>
          <a:xfrm flipH="1">
            <a:off x="82443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0" name="Oval 199"/>
          <p:cNvSpPr/>
          <p:nvPr/>
        </p:nvSpPr>
        <p:spPr>
          <a:xfrm flipH="1">
            <a:off x="676578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1" name="Oval 200"/>
          <p:cNvSpPr/>
          <p:nvPr/>
        </p:nvSpPr>
        <p:spPr>
          <a:xfrm flipH="1">
            <a:off x="1270712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2" name="Oval 201"/>
          <p:cNvSpPr/>
          <p:nvPr/>
        </p:nvSpPr>
        <p:spPr>
          <a:xfrm flipH="1">
            <a:off x="10776861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3" name="Oval 202"/>
          <p:cNvSpPr/>
          <p:nvPr/>
        </p:nvSpPr>
        <p:spPr>
          <a:xfrm flipH="1">
            <a:off x="11073928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4" name="Oval 203"/>
          <p:cNvSpPr/>
          <p:nvPr/>
        </p:nvSpPr>
        <p:spPr>
          <a:xfrm flipH="1">
            <a:off x="11370995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5" name="Oval 204"/>
          <p:cNvSpPr/>
          <p:nvPr/>
        </p:nvSpPr>
        <p:spPr>
          <a:xfrm flipH="1">
            <a:off x="11668062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6" name="Oval 205"/>
          <p:cNvSpPr/>
          <p:nvPr/>
        </p:nvSpPr>
        <p:spPr>
          <a:xfrm flipH="1">
            <a:off x="11965129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7" name="Oval 206"/>
          <p:cNvSpPr/>
          <p:nvPr/>
        </p:nvSpPr>
        <p:spPr>
          <a:xfrm flipH="1">
            <a:off x="12262197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8" name="Oval 207"/>
          <p:cNvSpPr/>
          <p:nvPr/>
        </p:nvSpPr>
        <p:spPr>
          <a:xfrm flipH="1">
            <a:off x="379510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9" name="Oval 208"/>
          <p:cNvSpPr/>
          <p:nvPr/>
        </p:nvSpPr>
        <p:spPr>
          <a:xfrm flipH="1">
            <a:off x="973645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0" name="Oval 209"/>
          <p:cNvSpPr/>
          <p:nvPr/>
        </p:nvSpPr>
        <p:spPr>
          <a:xfrm flipH="1">
            <a:off x="1567779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1" name="Oval 210"/>
          <p:cNvSpPr/>
          <p:nvPr/>
        </p:nvSpPr>
        <p:spPr>
          <a:xfrm flipH="1">
            <a:off x="10479794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2" name="Oval 211"/>
          <p:cNvSpPr/>
          <p:nvPr/>
        </p:nvSpPr>
        <p:spPr>
          <a:xfrm flipH="1">
            <a:off x="82443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3" name="Oval 212"/>
          <p:cNvSpPr/>
          <p:nvPr/>
        </p:nvSpPr>
        <p:spPr>
          <a:xfrm flipH="1">
            <a:off x="676578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4" name="Oval 213"/>
          <p:cNvSpPr/>
          <p:nvPr/>
        </p:nvSpPr>
        <p:spPr>
          <a:xfrm flipH="1">
            <a:off x="1270712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5" name="Oval 214"/>
          <p:cNvSpPr/>
          <p:nvPr/>
        </p:nvSpPr>
        <p:spPr>
          <a:xfrm flipH="1">
            <a:off x="10776861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6" name="Oval 215"/>
          <p:cNvSpPr/>
          <p:nvPr/>
        </p:nvSpPr>
        <p:spPr>
          <a:xfrm flipH="1">
            <a:off x="11073928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7" name="Oval 216"/>
          <p:cNvSpPr/>
          <p:nvPr/>
        </p:nvSpPr>
        <p:spPr>
          <a:xfrm flipH="1">
            <a:off x="11370995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8" name="Oval 217"/>
          <p:cNvSpPr/>
          <p:nvPr/>
        </p:nvSpPr>
        <p:spPr>
          <a:xfrm flipH="1">
            <a:off x="11668062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9" name="Oval 218"/>
          <p:cNvSpPr/>
          <p:nvPr/>
        </p:nvSpPr>
        <p:spPr>
          <a:xfrm flipH="1">
            <a:off x="11965129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0" name="Oval 219"/>
          <p:cNvSpPr/>
          <p:nvPr/>
        </p:nvSpPr>
        <p:spPr>
          <a:xfrm flipH="1">
            <a:off x="379510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1" name="Oval 220"/>
          <p:cNvSpPr/>
          <p:nvPr/>
        </p:nvSpPr>
        <p:spPr>
          <a:xfrm flipH="1">
            <a:off x="973645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2" name="Oval 221"/>
          <p:cNvSpPr/>
          <p:nvPr/>
        </p:nvSpPr>
        <p:spPr>
          <a:xfrm flipH="1">
            <a:off x="1567779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3" name="Oval 222"/>
          <p:cNvSpPr/>
          <p:nvPr/>
        </p:nvSpPr>
        <p:spPr>
          <a:xfrm flipH="1">
            <a:off x="10479794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4" name="Oval 223"/>
          <p:cNvSpPr/>
          <p:nvPr/>
        </p:nvSpPr>
        <p:spPr>
          <a:xfrm flipH="1">
            <a:off x="82443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5" name="Oval 224"/>
          <p:cNvSpPr/>
          <p:nvPr/>
        </p:nvSpPr>
        <p:spPr>
          <a:xfrm flipH="1">
            <a:off x="676578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6" name="Oval 225"/>
          <p:cNvSpPr/>
          <p:nvPr/>
        </p:nvSpPr>
        <p:spPr>
          <a:xfrm flipH="1">
            <a:off x="1270712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7" name="Oval 226"/>
          <p:cNvSpPr/>
          <p:nvPr/>
        </p:nvSpPr>
        <p:spPr>
          <a:xfrm flipH="1">
            <a:off x="10776861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8" name="Oval 227"/>
          <p:cNvSpPr/>
          <p:nvPr/>
        </p:nvSpPr>
        <p:spPr>
          <a:xfrm flipH="1">
            <a:off x="11073928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9" name="Oval 228"/>
          <p:cNvSpPr/>
          <p:nvPr/>
        </p:nvSpPr>
        <p:spPr>
          <a:xfrm flipH="1">
            <a:off x="11370995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0" name="Oval 229"/>
          <p:cNvSpPr/>
          <p:nvPr/>
        </p:nvSpPr>
        <p:spPr>
          <a:xfrm flipH="1">
            <a:off x="11668062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1" name="Oval 230"/>
          <p:cNvSpPr/>
          <p:nvPr/>
        </p:nvSpPr>
        <p:spPr>
          <a:xfrm flipH="1">
            <a:off x="11965129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2" name="Oval 231"/>
          <p:cNvSpPr/>
          <p:nvPr/>
        </p:nvSpPr>
        <p:spPr>
          <a:xfrm flipH="1">
            <a:off x="379510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3" name="Oval 232"/>
          <p:cNvSpPr/>
          <p:nvPr/>
        </p:nvSpPr>
        <p:spPr>
          <a:xfrm flipH="1">
            <a:off x="973645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4" name="Oval 233"/>
          <p:cNvSpPr/>
          <p:nvPr/>
        </p:nvSpPr>
        <p:spPr>
          <a:xfrm flipH="1">
            <a:off x="1567779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5" name="Oval 234"/>
          <p:cNvSpPr/>
          <p:nvPr/>
        </p:nvSpPr>
        <p:spPr>
          <a:xfrm flipH="1">
            <a:off x="10479794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6" name="Oval 235"/>
          <p:cNvSpPr/>
          <p:nvPr/>
        </p:nvSpPr>
        <p:spPr>
          <a:xfrm flipH="1">
            <a:off x="676578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7" name="Oval 236"/>
          <p:cNvSpPr/>
          <p:nvPr/>
        </p:nvSpPr>
        <p:spPr>
          <a:xfrm flipH="1">
            <a:off x="1270712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8" name="Oval 237"/>
          <p:cNvSpPr/>
          <p:nvPr/>
        </p:nvSpPr>
        <p:spPr>
          <a:xfrm flipH="1">
            <a:off x="10776861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9" name="Oval 238"/>
          <p:cNvSpPr/>
          <p:nvPr/>
        </p:nvSpPr>
        <p:spPr>
          <a:xfrm flipH="1">
            <a:off x="11073928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40" name="Oval 239"/>
          <p:cNvSpPr/>
          <p:nvPr/>
        </p:nvSpPr>
        <p:spPr>
          <a:xfrm flipH="1">
            <a:off x="11370995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41" name="Oval 240"/>
          <p:cNvSpPr/>
          <p:nvPr/>
        </p:nvSpPr>
        <p:spPr>
          <a:xfrm flipH="1">
            <a:off x="11668062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grpSp>
        <p:nvGrpSpPr>
          <p:cNvPr id="242" name="Group 241"/>
          <p:cNvGrpSpPr/>
          <p:nvPr/>
        </p:nvGrpSpPr>
        <p:grpSpPr>
          <a:xfrm>
            <a:off x="676578" y="6439809"/>
            <a:ext cx="10326499" cy="226216"/>
            <a:chOff x="676578" y="6439809"/>
            <a:chExt cx="10326499" cy="226216"/>
          </a:xfrm>
        </p:grpSpPr>
        <p:sp>
          <p:nvSpPr>
            <p:cNvPr id="243" name="Oval 242"/>
            <p:cNvSpPr/>
            <p:nvPr/>
          </p:nvSpPr>
          <p:spPr>
            <a:xfrm flipH="1">
              <a:off x="97364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4" name="Oval 243"/>
            <p:cNvSpPr/>
            <p:nvPr/>
          </p:nvSpPr>
          <p:spPr>
            <a:xfrm flipH="1">
              <a:off x="156777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5" name="Oval 244"/>
            <p:cNvSpPr/>
            <p:nvPr/>
          </p:nvSpPr>
          <p:spPr>
            <a:xfrm flipH="1">
              <a:off x="2458980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6" name="Oval 245"/>
            <p:cNvSpPr/>
            <p:nvPr/>
          </p:nvSpPr>
          <p:spPr>
            <a:xfrm flipH="1">
              <a:off x="335018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7" name="Oval 246"/>
            <p:cNvSpPr/>
            <p:nvPr/>
          </p:nvSpPr>
          <p:spPr>
            <a:xfrm flipH="1">
              <a:off x="4538451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8" name="Oval 247"/>
            <p:cNvSpPr/>
            <p:nvPr/>
          </p:nvSpPr>
          <p:spPr>
            <a:xfrm flipH="1">
              <a:off x="572671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9" name="Oval 248"/>
            <p:cNvSpPr/>
            <p:nvPr/>
          </p:nvSpPr>
          <p:spPr>
            <a:xfrm flipH="1">
              <a:off x="691498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0" name="Oval 249"/>
            <p:cNvSpPr/>
            <p:nvPr/>
          </p:nvSpPr>
          <p:spPr>
            <a:xfrm flipH="1">
              <a:off x="780618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1" name="Oval 250"/>
            <p:cNvSpPr/>
            <p:nvPr/>
          </p:nvSpPr>
          <p:spPr>
            <a:xfrm flipH="1">
              <a:off x="364724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2" name="Oval 251"/>
            <p:cNvSpPr/>
            <p:nvPr/>
          </p:nvSpPr>
          <p:spPr>
            <a:xfrm flipH="1">
              <a:off x="483551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3" name="Oval 252"/>
            <p:cNvSpPr/>
            <p:nvPr/>
          </p:nvSpPr>
          <p:spPr>
            <a:xfrm flipH="1">
              <a:off x="602378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4" name="Oval 253"/>
            <p:cNvSpPr/>
            <p:nvPr/>
          </p:nvSpPr>
          <p:spPr>
            <a:xfrm flipH="1">
              <a:off x="721205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5" name="Oval 254"/>
            <p:cNvSpPr/>
            <p:nvPr/>
          </p:nvSpPr>
          <p:spPr>
            <a:xfrm flipH="1">
              <a:off x="810325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6" name="Oval 255"/>
            <p:cNvSpPr/>
            <p:nvPr/>
          </p:nvSpPr>
          <p:spPr>
            <a:xfrm flipH="1">
              <a:off x="8697391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7" name="Oval 256"/>
            <p:cNvSpPr/>
            <p:nvPr/>
          </p:nvSpPr>
          <p:spPr>
            <a:xfrm flipH="1">
              <a:off x="929152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8" name="Oval 257"/>
            <p:cNvSpPr/>
            <p:nvPr/>
          </p:nvSpPr>
          <p:spPr>
            <a:xfrm flipH="1">
              <a:off x="988565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9" name="Oval 258"/>
            <p:cNvSpPr/>
            <p:nvPr/>
          </p:nvSpPr>
          <p:spPr>
            <a:xfrm flipH="1">
              <a:off x="10479794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0" name="Oval 259"/>
            <p:cNvSpPr/>
            <p:nvPr/>
          </p:nvSpPr>
          <p:spPr>
            <a:xfrm flipH="1">
              <a:off x="67657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1" name="Oval 260"/>
            <p:cNvSpPr/>
            <p:nvPr/>
          </p:nvSpPr>
          <p:spPr>
            <a:xfrm flipH="1">
              <a:off x="127071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2" name="Oval 261"/>
            <p:cNvSpPr/>
            <p:nvPr/>
          </p:nvSpPr>
          <p:spPr>
            <a:xfrm flipH="1">
              <a:off x="186484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3" name="Oval 262"/>
            <p:cNvSpPr/>
            <p:nvPr/>
          </p:nvSpPr>
          <p:spPr>
            <a:xfrm flipH="1">
              <a:off x="275604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4" name="Oval 263"/>
            <p:cNvSpPr/>
            <p:nvPr/>
          </p:nvSpPr>
          <p:spPr>
            <a:xfrm flipH="1">
              <a:off x="394431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5" name="Oval 264"/>
            <p:cNvSpPr/>
            <p:nvPr/>
          </p:nvSpPr>
          <p:spPr>
            <a:xfrm flipH="1">
              <a:off x="513258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6" name="Oval 265"/>
            <p:cNvSpPr/>
            <p:nvPr/>
          </p:nvSpPr>
          <p:spPr>
            <a:xfrm flipH="1">
              <a:off x="6320853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7" name="Oval 266"/>
            <p:cNvSpPr/>
            <p:nvPr/>
          </p:nvSpPr>
          <p:spPr>
            <a:xfrm flipH="1">
              <a:off x="2161913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8" name="Oval 267"/>
            <p:cNvSpPr/>
            <p:nvPr/>
          </p:nvSpPr>
          <p:spPr>
            <a:xfrm flipH="1">
              <a:off x="305311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9" name="Oval 268"/>
            <p:cNvSpPr/>
            <p:nvPr/>
          </p:nvSpPr>
          <p:spPr>
            <a:xfrm flipH="1">
              <a:off x="4241383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0" name="Oval 269"/>
            <p:cNvSpPr/>
            <p:nvPr/>
          </p:nvSpPr>
          <p:spPr>
            <a:xfrm flipH="1">
              <a:off x="542965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1" name="Oval 270"/>
            <p:cNvSpPr/>
            <p:nvPr/>
          </p:nvSpPr>
          <p:spPr>
            <a:xfrm flipH="1">
              <a:off x="6617921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2" name="Oval 271"/>
            <p:cNvSpPr/>
            <p:nvPr/>
          </p:nvSpPr>
          <p:spPr>
            <a:xfrm flipH="1">
              <a:off x="750912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3" name="Oval 272"/>
            <p:cNvSpPr/>
            <p:nvPr/>
          </p:nvSpPr>
          <p:spPr>
            <a:xfrm flipH="1">
              <a:off x="8400324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4" name="Oval 273"/>
            <p:cNvSpPr/>
            <p:nvPr/>
          </p:nvSpPr>
          <p:spPr>
            <a:xfrm flipH="1">
              <a:off x="899445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5" name="Oval 274"/>
            <p:cNvSpPr/>
            <p:nvPr/>
          </p:nvSpPr>
          <p:spPr>
            <a:xfrm flipH="1">
              <a:off x="958859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6" name="Oval 275"/>
            <p:cNvSpPr/>
            <p:nvPr/>
          </p:nvSpPr>
          <p:spPr>
            <a:xfrm flipH="1">
              <a:off x="1018272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7" name="Oval 276"/>
            <p:cNvSpPr/>
            <p:nvPr/>
          </p:nvSpPr>
          <p:spPr>
            <a:xfrm flipH="1">
              <a:off x="10776861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78" name="Oval 277"/>
          <p:cNvSpPr/>
          <p:nvPr/>
        </p:nvSpPr>
        <p:spPr>
          <a:xfrm flipH="1">
            <a:off x="11073928" y="643980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79" name="Oval 278"/>
          <p:cNvSpPr/>
          <p:nvPr/>
        </p:nvSpPr>
        <p:spPr>
          <a:xfrm flipH="1">
            <a:off x="11370995" y="643980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0" name="Oval 279"/>
          <p:cNvSpPr/>
          <p:nvPr/>
        </p:nvSpPr>
        <p:spPr>
          <a:xfrm flipH="1">
            <a:off x="7505432" y="2776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1" name="Oval 280"/>
          <p:cNvSpPr/>
          <p:nvPr/>
        </p:nvSpPr>
        <p:spPr>
          <a:xfrm flipH="1">
            <a:off x="7208365" y="2776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2" name="Oval 281"/>
          <p:cNvSpPr/>
          <p:nvPr/>
        </p:nvSpPr>
        <p:spPr>
          <a:xfrm flipH="1">
            <a:off x="7505432" y="9260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3" name="Oval 282"/>
          <p:cNvSpPr/>
          <p:nvPr/>
        </p:nvSpPr>
        <p:spPr>
          <a:xfrm flipH="1">
            <a:off x="7208365" y="9260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4" name="Oval 283"/>
          <p:cNvSpPr/>
          <p:nvPr/>
        </p:nvSpPr>
        <p:spPr>
          <a:xfrm flipH="1">
            <a:off x="7505432" y="-4655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5" name="Oval 284"/>
          <p:cNvSpPr/>
          <p:nvPr/>
        </p:nvSpPr>
        <p:spPr>
          <a:xfrm flipH="1">
            <a:off x="7208365" y="-4655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6" name="Oval 285"/>
          <p:cNvSpPr/>
          <p:nvPr/>
        </p:nvSpPr>
        <p:spPr>
          <a:xfrm flipH="1">
            <a:off x="7505432" y="6018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7" name="Oval 286"/>
          <p:cNvSpPr/>
          <p:nvPr/>
        </p:nvSpPr>
        <p:spPr>
          <a:xfrm flipH="1">
            <a:off x="7208365" y="6018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8" name="Oval 287"/>
          <p:cNvSpPr/>
          <p:nvPr/>
        </p:nvSpPr>
        <p:spPr>
          <a:xfrm flipH="1">
            <a:off x="4551760" y="28527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9" name="Oval 288"/>
          <p:cNvSpPr/>
          <p:nvPr/>
        </p:nvSpPr>
        <p:spPr>
          <a:xfrm flipH="1">
            <a:off x="4848828" y="28527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0" name="Oval 289"/>
          <p:cNvSpPr/>
          <p:nvPr/>
        </p:nvSpPr>
        <p:spPr>
          <a:xfrm flipH="1">
            <a:off x="4551760" y="93370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1" name="Oval 290"/>
          <p:cNvSpPr/>
          <p:nvPr/>
        </p:nvSpPr>
        <p:spPr>
          <a:xfrm flipH="1">
            <a:off x="4848828" y="93370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2" name="Oval 291"/>
          <p:cNvSpPr/>
          <p:nvPr/>
        </p:nvSpPr>
        <p:spPr>
          <a:xfrm flipH="1">
            <a:off x="4551760" y="-3893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3" name="Oval 292"/>
          <p:cNvSpPr/>
          <p:nvPr/>
        </p:nvSpPr>
        <p:spPr>
          <a:xfrm flipH="1">
            <a:off x="4848828" y="-3893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4" name="Oval 293"/>
          <p:cNvSpPr/>
          <p:nvPr/>
        </p:nvSpPr>
        <p:spPr>
          <a:xfrm flipH="1">
            <a:off x="4551760" y="60948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5" name="Oval 294"/>
          <p:cNvSpPr/>
          <p:nvPr/>
        </p:nvSpPr>
        <p:spPr>
          <a:xfrm flipH="1">
            <a:off x="4848828" y="60948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6" name="Freeform 295"/>
          <p:cNvSpPr/>
          <p:nvPr/>
        </p:nvSpPr>
        <p:spPr>
          <a:xfrm>
            <a:off x="-336838" y="-191975"/>
            <a:ext cx="12857975" cy="6945589"/>
          </a:xfrm>
          <a:custGeom>
            <a:avLst/>
            <a:gdLst>
              <a:gd name="connsiteX0" fmla="*/ 2643823 w 12857975"/>
              <a:gd name="connsiteY0" fmla="*/ 1482613 h 6945589"/>
              <a:gd name="connsiteX1" fmla="*/ 2220734 w 12857975"/>
              <a:gd name="connsiteY1" fmla="*/ 1905702 h 6945589"/>
              <a:gd name="connsiteX2" fmla="*/ 2220734 w 12857975"/>
              <a:gd name="connsiteY2" fmla="*/ 6112536 h 6945589"/>
              <a:gd name="connsiteX3" fmla="*/ 2643823 w 12857975"/>
              <a:gd name="connsiteY3" fmla="*/ 6535625 h 6945589"/>
              <a:gd name="connsiteX4" fmla="*/ 10301565 w 12857975"/>
              <a:gd name="connsiteY4" fmla="*/ 6535625 h 6945589"/>
              <a:gd name="connsiteX5" fmla="*/ 10724654 w 12857975"/>
              <a:gd name="connsiteY5" fmla="*/ 6112536 h 6945589"/>
              <a:gd name="connsiteX6" fmla="*/ 10724654 w 12857975"/>
              <a:gd name="connsiteY6" fmla="*/ 1905702 h 6945589"/>
              <a:gd name="connsiteX7" fmla="*/ 10301565 w 12857975"/>
              <a:gd name="connsiteY7" fmla="*/ 1482613 h 6945589"/>
              <a:gd name="connsiteX8" fmla="*/ 2533728 w 12857975"/>
              <a:gd name="connsiteY8" fmla="*/ 0 h 6945589"/>
              <a:gd name="connsiteX9" fmla="*/ 10381559 w 12857975"/>
              <a:gd name="connsiteY9" fmla="*/ 0 h 6945589"/>
              <a:gd name="connsiteX10" fmla="*/ 10708266 w 12857975"/>
              <a:gd name="connsiteY10" fmla="*/ 184522 h 6945589"/>
              <a:gd name="connsiteX11" fmla="*/ 12768295 w 12857975"/>
              <a:gd name="connsiteY11" fmla="*/ 2290151 h 6945589"/>
              <a:gd name="connsiteX12" fmla="*/ 12857975 w 12857975"/>
              <a:gd name="connsiteY12" fmla="*/ 2481592 h 6945589"/>
              <a:gd name="connsiteX13" fmla="*/ 12857975 w 12857975"/>
              <a:gd name="connsiteY13" fmla="*/ 5943525 h 6945589"/>
              <a:gd name="connsiteX14" fmla="*/ 12809904 w 12857975"/>
              <a:gd name="connsiteY14" fmla="*/ 6052081 h 6945589"/>
              <a:gd name="connsiteX15" fmla="*/ 12344277 w 12857975"/>
              <a:gd name="connsiteY15" fmla="*/ 6793351 h 6945589"/>
              <a:gd name="connsiteX16" fmla="*/ 12220972 w 12857975"/>
              <a:gd name="connsiteY16" fmla="*/ 6945589 h 6945589"/>
              <a:gd name="connsiteX17" fmla="*/ 694316 w 12857975"/>
              <a:gd name="connsiteY17" fmla="*/ 6945589 h 6945589"/>
              <a:gd name="connsiteX18" fmla="*/ 571011 w 12857975"/>
              <a:gd name="connsiteY18" fmla="*/ 6793351 h 6945589"/>
              <a:gd name="connsiteX19" fmla="*/ 105385 w 12857975"/>
              <a:gd name="connsiteY19" fmla="*/ 6052081 h 6945589"/>
              <a:gd name="connsiteX20" fmla="*/ 0 w 12857975"/>
              <a:gd name="connsiteY20" fmla="*/ 5814097 h 6945589"/>
              <a:gd name="connsiteX21" fmla="*/ 0 w 12857975"/>
              <a:gd name="connsiteY21" fmla="*/ 2603938 h 6945589"/>
              <a:gd name="connsiteX22" fmla="*/ 146992 w 12857975"/>
              <a:gd name="connsiteY22" fmla="*/ 2290153 h 6945589"/>
              <a:gd name="connsiteX23" fmla="*/ 2207021 w 12857975"/>
              <a:gd name="connsiteY23" fmla="*/ 184522 h 694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857975" h="6945589">
                <a:moveTo>
                  <a:pt x="2643823" y="1482613"/>
                </a:moveTo>
                <a:cubicBezTo>
                  <a:pt x="2410160" y="1482613"/>
                  <a:pt x="2220734" y="1672036"/>
                  <a:pt x="2220734" y="1905702"/>
                </a:cubicBezTo>
                <a:lnTo>
                  <a:pt x="2220734" y="6112536"/>
                </a:lnTo>
                <a:cubicBezTo>
                  <a:pt x="2220734" y="6346202"/>
                  <a:pt x="2410160" y="6535625"/>
                  <a:pt x="2643823" y="6535625"/>
                </a:cubicBezTo>
                <a:lnTo>
                  <a:pt x="10301565" y="6535625"/>
                </a:lnTo>
                <a:cubicBezTo>
                  <a:pt x="10535231" y="6535625"/>
                  <a:pt x="10724654" y="6346202"/>
                  <a:pt x="10724654" y="6112536"/>
                </a:cubicBezTo>
                <a:lnTo>
                  <a:pt x="10724654" y="1905702"/>
                </a:lnTo>
                <a:cubicBezTo>
                  <a:pt x="10724654" y="1672036"/>
                  <a:pt x="10535231" y="1482613"/>
                  <a:pt x="10301565" y="1482613"/>
                </a:cubicBezTo>
                <a:close/>
                <a:moveTo>
                  <a:pt x="2533728" y="0"/>
                </a:moveTo>
                <a:lnTo>
                  <a:pt x="10381559" y="0"/>
                </a:lnTo>
                <a:lnTo>
                  <a:pt x="10708266" y="184522"/>
                </a:lnTo>
                <a:cubicBezTo>
                  <a:pt x="11613649" y="735932"/>
                  <a:pt x="12329101" y="1459652"/>
                  <a:pt x="12768295" y="2290151"/>
                </a:cubicBezTo>
                <a:lnTo>
                  <a:pt x="12857975" y="2481592"/>
                </a:lnTo>
                <a:lnTo>
                  <a:pt x="12857975" y="5943525"/>
                </a:lnTo>
                <a:lnTo>
                  <a:pt x="12809904" y="6052081"/>
                </a:lnTo>
                <a:cubicBezTo>
                  <a:pt x="12680275" y="6309717"/>
                  <a:pt x="12524228" y="6557443"/>
                  <a:pt x="12344277" y="6793351"/>
                </a:cubicBezTo>
                <a:lnTo>
                  <a:pt x="12220972" y="6945589"/>
                </a:lnTo>
                <a:lnTo>
                  <a:pt x="694316" y="6945589"/>
                </a:lnTo>
                <a:lnTo>
                  <a:pt x="571011" y="6793351"/>
                </a:lnTo>
                <a:cubicBezTo>
                  <a:pt x="391061" y="6557443"/>
                  <a:pt x="235014" y="6309717"/>
                  <a:pt x="105385" y="6052081"/>
                </a:cubicBezTo>
                <a:lnTo>
                  <a:pt x="0" y="5814097"/>
                </a:lnTo>
                <a:lnTo>
                  <a:pt x="0" y="2603938"/>
                </a:lnTo>
                <a:lnTo>
                  <a:pt x="146992" y="2290153"/>
                </a:lnTo>
                <a:cubicBezTo>
                  <a:pt x="586186" y="1459653"/>
                  <a:pt x="1301638" y="735933"/>
                  <a:pt x="2207021" y="184522"/>
                </a:cubicBezTo>
                <a:close/>
              </a:path>
            </a:pathLst>
          </a:custGeom>
          <a:noFill/>
          <a:ln w="304800" cap="rnd">
            <a:solidFill>
              <a:schemeClr val="tx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Freeform 296"/>
          <p:cNvSpPr/>
          <p:nvPr/>
        </p:nvSpPr>
        <p:spPr>
          <a:xfrm>
            <a:off x="-336838" y="-191975"/>
            <a:ext cx="12857975" cy="6945589"/>
          </a:xfrm>
          <a:custGeom>
            <a:avLst/>
            <a:gdLst>
              <a:gd name="connsiteX0" fmla="*/ 2643823 w 12857975"/>
              <a:gd name="connsiteY0" fmla="*/ 1482613 h 6945589"/>
              <a:gd name="connsiteX1" fmla="*/ 2220734 w 12857975"/>
              <a:gd name="connsiteY1" fmla="*/ 1905702 h 6945589"/>
              <a:gd name="connsiteX2" fmla="*/ 2220734 w 12857975"/>
              <a:gd name="connsiteY2" fmla="*/ 6112536 h 6945589"/>
              <a:gd name="connsiteX3" fmla="*/ 2643823 w 12857975"/>
              <a:gd name="connsiteY3" fmla="*/ 6535625 h 6945589"/>
              <a:gd name="connsiteX4" fmla="*/ 10301565 w 12857975"/>
              <a:gd name="connsiteY4" fmla="*/ 6535625 h 6945589"/>
              <a:gd name="connsiteX5" fmla="*/ 10724654 w 12857975"/>
              <a:gd name="connsiteY5" fmla="*/ 6112536 h 6945589"/>
              <a:gd name="connsiteX6" fmla="*/ 10724654 w 12857975"/>
              <a:gd name="connsiteY6" fmla="*/ 1905702 h 6945589"/>
              <a:gd name="connsiteX7" fmla="*/ 10301565 w 12857975"/>
              <a:gd name="connsiteY7" fmla="*/ 1482613 h 6945589"/>
              <a:gd name="connsiteX8" fmla="*/ 2533728 w 12857975"/>
              <a:gd name="connsiteY8" fmla="*/ 0 h 6945589"/>
              <a:gd name="connsiteX9" fmla="*/ 10381559 w 12857975"/>
              <a:gd name="connsiteY9" fmla="*/ 0 h 6945589"/>
              <a:gd name="connsiteX10" fmla="*/ 10708266 w 12857975"/>
              <a:gd name="connsiteY10" fmla="*/ 184522 h 6945589"/>
              <a:gd name="connsiteX11" fmla="*/ 12768295 w 12857975"/>
              <a:gd name="connsiteY11" fmla="*/ 2290151 h 6945589"/>
              <a:gd name="connsiteX12" fmla="*/ 12857975 w 12857975"/>
              <a:gd name="connsiteY12" fmla="*/ 2481592 h 6945589"/>
              <a:gd name="connsiteX13" fmla="*/ 12857975 w 12857975"/>
              <a:gd name="connsiteY13" fmla="*/ 5943525 h 6945589"/>
              <a:gd name="connsiteX14" fmla="*/ 12809904 w 12857975"/>
              <a:gd name="connsiteY14" fmla="*/ 6052081 h 6945589"/>
              <a:gd name="connsiteX15" fmla="*/ 12344277 w 12857975"/>
              <a:gd name="connsiteY15" fmla="*/ 6793351 h 6945589"/>
              <a:gd name="connsiteX16" fmla="*/ 12220972 w 12857975"/>
              <a:gd name="connsiteY16" fmla="*/ 6945589 h 6945589"/>
              <a:gd name="connsiteX17" fmla="*/ 694316 w 12857975"/>
              <a:gd name="connsiteY17" fmla="*/ 6945589 h 6945589"/>
              <a:gd name="connsiteX18" fmla="*/ 571011 w 12857975"/>
              <a:gd name="connsiteY18" fmla="*/ 6793351 h 6945589"/>
              <a:gd name="connsiteX19" fmla="*/ 105385 w 12857975"/>
              <a:gd name="connsiteY19" fmla="*/ 6052081 h 6945589"/>
              <a:gd name="connsiteX20" fmla="*/ 0 w 12857975"/>
              <a:gd name="connsiteY20" fmla="*/ 5814097 h 6945589"/>
              <a:gd name="connsiteX21" fmla="*/ 0 w 12857975"/>
              <a:gd name="connsiteY21" fmla="*/ 2603938 h 6945589"/>
              <a:gd name="connsiteX22" fmla="*/ 146992 w 12857975"/>
              <a:gd name="connsiteY22" fmla="*/ 2290153 h 6945589"/>
              <a:gd name="connsiteX23" fmla="*/ 2207021 w 12857975"/>
              <a:gd name="connsiteY23" fmla="*/ 184522 h 694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857975" h="6945589">
                <a:moveTo>
                  <a:pt x="2643823" y="1482613"/>
                </a:moveTo>
                <a:cubicBezTo>
                  <a:pt x="2410160" y="1482613"/>
                  <a:pt x="2220734" y="1672036"/>
                  <a:pt x="2220734" y="1905702"/>
                </a:cubicBezTo>
                <a:lnTo>
                  <a:pt x="2220734" y="6112536"/>
                </a:lnTo>
                <a:cubicBezTo>
                  <a:pt x="2220734" y="6346202"/>
                  <a:pt x="2410160" y="6535625"/>
                  <a:pt x="2643823" y="6535625"/>
                </a:cubicBezTo>
                <a:lnTo>
                  <a:pt x="10301565" y="6535625"/>
                </a:lnTo>
                <a:cubicBezTo>
                  <a:pt x="10535231" y="6535625"/>
                  <a:pt x="10724654" y="6346202"/>
                  <a:pt x="10724654" y="6112536"/>
                </a:cubicBezTo>
                <a:lnTo>
                  <a:pt x="10724654" y="1905702"/>
                </a:lnTo>
                <a:cubicBezTo>
                  <a:pt x="10724654" y="1672036"/>
                  <a:pt x="10535231" y="1482613"/>
                  <a:pt x="10301565" y="1482613"/>
                </a:cubicBezTo>
                <a:close/>
                <a:moveTo>
                  <a:pt x="2533728" y="0"/>
                </a:moveTo>
                <a:lnTo>
                  <a:pt x="10381559" y="0"/>
                </a:lnTo>
                <a:lnTo>
                  <a:pt x="10708266" y="184522"/>
                </a:lnTo>
                <a:cubicBezTo>
                  <a:pt x="11613649" y="735932"/>
                  <a:pt x="12329101" y="1459652"/>
                  <a:pt x="12768295" y="2290151"/>
                </a:cubicBezTo>
                <a:lnTo>
                  <a:pt x="12857975" y="2481592"/>
                </a:lnTo>
                <a:lnTo>
                  <a:pt x="12857975" y="5943525"/>
                </a:lnTo>
                <a:lnTo>
                  <a:pt x="12809904" y="6052081"/>
                </a:lnTo>
                <a:cubicBezTo>
                  <a:pt x="12680275" y="6309717"/>
                  <a:pt x="12524228" y="6557443"/>
                  <a:pt x="12344277" y="6793351"/>
                </a:cubicBezTo>
                <a:lnTo>
                  <a:pt x="12220972" y="6945589"/>
                </a:lnTo>
                <a:lnTo>
                  <a:pt x="694316" y="6945589"/>
                </a:lnTo>
                <a:lnTo>
                  <a:pt x="571011" y="6793351"/>
                </a:lnTo>
                <a:cubicBezTo>
                  <a:pt x="391061" y="6557443"/>
                  <a:pt x="235014" y="6309717"/>
                  <a:pt x="105385" y="6052081"/>
                </a:cubicBezTo>
                <a:lnTo>
                  <a:pt x="0" y="5814097"/>
                </a:lnTo>
                <a:lnTo>
                  <a:pt x="0" y="2603938"/>
                </a:lnTo>
                <a:lnTo>
                  <a:pt x="146992" y="2290153"/>
                </a:lnTo>
                <a:cubicBezTo>
                  <a:pt x="586186" y="1459653"/>
                  <a:pt x="1301638" y="735933"/>
                  <a:pt x="2207021" y="184522"/>
                </a:cubicBezTo>
                <a:close/>
              </a:path>
            </a:pathLst>
          </a:custGeom>
          <a:noFill/>
          <a:ln w="101600" cap="rnd">
            <a:gradFill>
              <a:gsLst>
                <a:gs pos="50000">
                  <a:schemeClr val="accent2"/>
                </a:gs>
                <a:gs pos="100000">
                  <a:schemeClr val="accent4"/>
                </a:gs>
              </a:gsLst>
              <a:lin ang="5400000" scaled="1"/>
            </a:gra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ScoreBox"/>
          <p:cNvSpPr/>
          <p:nvPr/>
        </p:nvSpPr>
        <p:spPr>
          <a:xfrm>
            <a:off x="5118494" y="119434"/>
            <a:ext cx="1993113" cy="986852"/>
          </a:xfrm>
          <a:prstGeom prst="roundRect">
            <a:avLst>
              <a:gd name="adj" fmla="val 13950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 l="-15000" t="-15000" r="-7000" b="-140000"/>
            </a:stretch>
          </a:blip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  <p:sp>
        <p:nvSpPr>
          <p:cNvPr id="299" name="BGMSFX">
            <a:hlinkClick r:id="" action="ppaction://noaction">
              <a:snd r:embed="rId7" name="6 Fast money win.WAV"/>
            </a:hlinkClick>
          </p:cNvPr>
          <p:cNvSpPr/>
          <p:nvPr/>
        </p:nvSpPr>
        <p:spPr>
          <a:xfrm>
            <a:off x="7818183" y="6598168"/>
            <a:ext cx="314899" cy="182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Over300">
            <a:hlinkClick r:id="" action="ppaction://noaction">
              <a:snd r:embed="rId8" name="5 Go to break after main game win.WAV"/>
            </a:hlinkClick>
          </p:cNvPr>
          <p:cNvSpPr/>
          <p:nvPr/>
        </p:nvSpPr>
        <p:spPr>
          <a:xfrm>
            <a:off x="7386398" y="6567195"/>
            <a:ext cx="236185" cy="2483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Demi Cond" panose="020B0706030402020204" pitchFamily="34" charset="0"/>
            </a:endParaRPr>
          </a:p>
        </p:txBody>
      </p:sp>
      <p:sp>
        <p:nvSpPr>
          <p:cNvPr id="301" name="Rectangle 300"/>
          <p:cNvSpPr/>
          <p:nvPr/>
        </p:nvSpPr>
        <p:spPr>
          <a:xfrm>
            <a:off x="0" y="6553200"/>
            <a:ext cx="12161520" cy="316228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02" name="StrikeFX">
            <a:hlinkClick r:id="" action="ppaction://noaction">
              <a:snd r:embed="rId9" name="ffstrike.wav"/>
            </a:hlinkClick>
          </p:cNvPr>
          <p:cNvSpPr/>
          <p:nvPr/>
        </p:nvSpPr>
        <p:spPr>
          <a:xfrm>
            <a:off x="7769595" y="6627473"/>
            <a:ext cx="243275" cy="239532"/>
          </a:xfrm>
          <a:prstGeom prst="rect">
            <a:avLst/>
          </a:prstGeom>
          <a:solidFill>
            <a:sysClr val="windowText" lastClr="000000">
              <a:lumMod val="85000"/>
              <a:lumOff val="1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X</a:t>
            </a:r>
          </a:p>
        </p:txBody>
      </p:sp>
      <p:sp>
        <p:nvSpPr>
          <p:cNvPr id="303" name="Rectangle 5"/>
          <p:cNvSpPr>
            <a:spLocks noChangeArrowheads="1"/>
          </p:cNvSpPr>
          <p:nvPr/>
        </p:nvSpPr>
        <p:spPr bwMode="auto">
          <a:xfrm>
            <a:off x="2184453" y="5036644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4" name="Rectangle 5"/>
          <p:cNvSpPr>
            <a:spLocks noChangeArrowheads="1"/>
          </p:cNvSpPr>
          <p:nvPr/>
        </p:nvSpPr>
        <p:spPr bwMode="auto">
          <a:xfrm>
            <a:off x="2184453" y="3887602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5" name="Rectangle 5"/>
          <p:cNvSpPr>
            <a:spLocks noChangeArrowheads="1"/>
          </p:cNvSpPr>
          <p:nvPr/>
        </p:nvSpPr>
        <p:spPr bwMode="auto">
          <a:xfrm>
            <a:off x="2184453" y="2735241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6" name="Rectangle 5"/>
          <p:cNvSpPr>
            <a:spLocks noChangeArrowheads="1"/>
          </p:cNvSpPr>
          <p:nvPr/>
        </p:nvSpPr>
        <p:spPr bwMode="auto">
          <a:xfrm>
            <a:off x="2184453" y="1582880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7" name="Rectangle 5"/>
          <p:cNvSpPr>
            <a:spLocks noChangeArrowheads="1"/>
          </p:cNvSpPr>
          <p:nvPr/>
        </p:nvSpPr>
        <p:spPr bwMode="auto">
          <a:xfrm>
            <a:off x="6201211" y="5036644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8" name="Rectangle 5"/>
          <p:cNvSpPr>
            <a:spLocks noChangeArrowheads="1"/>
          </p:cNvSpPr>
          <p:nvPr/>
        </p:nvSpPr>
        <p:spPr bwMode="auto">
          <a:xfrm>
            <a:off x="6201211" y="3887602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9" name="Rectangle 5"/>
          <p:cNvSpPr>
            <a:spLocks noChangeArrowheads="1"/>
          </p:cNvSpPr>
          <p:nvPr/>
        </p:nvSpPr>
        <p:spPr bwMode="auto">
          <a:xfrm>
            <a:off x="6201211" y="2735241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0" name="Rectangle 5"/>
          <p:cNvSpPr>
            <a:spLocks noChangeArrowheads="1"/>
          </p:cNvSpPr>
          <p:nvPr/>
        </p:nvSpPr>
        <p:spPr bwMode="auto">
          <a:xfrm>
            <a:off x="6201211" y="1582880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1" name="Rectangle 5"/>
          <p:cNvSpPr>
            <a:spLocks noChangeArrowheads="1"/>
          </p:cNvSpPr>
          <p:nvPr/>
        </p:nvSpPr>
        <p:spPr bwMode="auto">
          <a:xfrm>
            <a:off x="2184453" y="1582880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2" name="Rectangle 5"/>
          <p:cNvSpPr>
            <a:spLocks noChangeArrowheads="1"/>
          </p:cNvSpPr>
          <p:nvPr/>
        </p:nvSpPr>
        <p:spPr bwMode="auto">
          <a:xfrm>
            <a:off x="2184453" y="2735241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3" name="Rectangle 5"/>
          <p:cNvSpPr>
            <a:spLocks noChangeArrowheads="1"/>
          </p:cNvSpPr>
          <p:nvPr/>
        </p:nvSpPr>
        <p:spPr bwMode="auto">
          <a:xfrm>
            <a:off x="2184453" y="3887602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4" name="Rectangle 5"/>
          <p:cNvSpPr>
            <a:spLocks noChangeArrowheads="1"/>
          </p:cNvSpPr>
          <p:nvPr/>
        </p:nvSpPr>
        <p:spPr bwMode="auto">
          <a:xfrm>
            <a:off x="2184453" y="5036644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5" name="Rectangle 5"/>
          <p:cNvSpPr>
            <a:spLocks noChangeArrowheads="1"/>
          </p:cNvSpPr>
          <p:nvPr/>
        </p:nvSpPr>
        <p:spPr bwMode="auto">
          <a:xfrm>
            <a:off x="6201211" y="1582880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6" name="Rectangle 5"/>
          <p:cNvSpPr>
            <a:spLocks noChangeArrowheads="1"/>
          </p:cNvSpPr>
          <p:nvPr/>
        </p:nvSpPr>
        <p:spPr bwMode="auto">
          <a:xfrm>
            <a:off x="6201211" y="2735241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7" name="Rectangle 5"/>
          <p:cNvSpPr>
            <a:spLocks noChangeArrowheads="1"/>
          </p:cNvSpPr>
          <p:nvPr/>
        </p:nvSpPr>
        <p:spPr bwMode="auto">
          <a:xfrm>
            <a:off x="6201211" y="3887602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8" name="Rectangle 5"/>
          <p:cNvSpPr>
            <a:spLocks noChangeArrowheads="1"/>
          </p:cNvSpPr>
          <p:nvPr/>
        </p:nvSpPr>
        <p:spPr bwMode="auto">
          <a:xfrm>
            <a:off x="6201211" y="5036644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23" name="Rectangle 322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27" name="Canx1" hidden="1">
            <a:hlinkClick r:id="" action="ppaction://macro?name=Strike"/>
          </p:cNvPr>
          <p:cNvSpPr/>
          <p:nvPr/>
        </p:nvSpPr>
        <p:spPr>
          <a:xfrm>
            <a:off x="10152318" y="6505641"/>
            <a:ext cx="548640" cy="31691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FF0000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28" name="Canx2" hidden="1">
            <a:hlinkClick r:id="" action="ppaction://macro?name=Strike"/>
          </p:cNvPr>
          <p:cNvSpPr/>
          <p:nvPr/>
        </p:nvSpPr>
        <p:spPr>
          <a:xfrm>
            <a:off x="10800472" y="6505641"/>
            <a:ext cx="548640" cy="31691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FF0000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29" name="Canx3" hidden="1">
            <a:hlinkClick r:id="" action="ppaction://macro?name=Strike"/>
          </p:cNvPr>
          <p:cNvSpPr/>
          <p:nvPr/>
        </p:nvSpPr>
        <p:spPr>
          <a:xfrm>
            <a:off x="11448627" y="6505641"/>
            <a:ext cx="548640" cy="31691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FF0000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30" name="BackToScores" hidden="1">
            <a:hlinkClick r:id="" action="ppaction://macro?name=ReturnToScores"/>
          </p:cNvPr>
          <p:cNvSpPr/>
          <p:nvPr/>
        </p:nvSpPr>
        <p:spPr>
          <a:xfrm>
            <a:off x="1828800" y="6508751"/>
            <a:ext cx="1737360" cy="32004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lIns="0" rIns="0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BACK TO SCORES</a:t>
            </a:r>
          </a:p>
        </p:txBody>
      </p:sp>
      <p:grpSp>
        <p:nvGrpSpPr>
          <p:cNvPr id="331" name="Group 330"/>
          <p:cNvGrpSpPr/>
          <p:nvPr/>
        </p:nvGrpSpPr>
        <p:grpSpPr>
          <a:xfrm>
            <a:off x="2173689" y="1582880"/>
            <a:ext cx="3892412" cy="1013311"/>
            <a:chOff x="-2362200" y="7254032"/>
            <a:chExt cx="3892412" cy="1124886"/>
          </a:xfrm>
        </p:grpSpPr>
        <p:sp>
          <p:nvSpPr>
            <p:cNvPr id="332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33" name="Group 332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34" name="Rectangle 333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35" name="Rectangle 334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36" name="Group 335"/>
          <p:cNvGrpSpPr/>
          <p:nvPr/>
        </p:nvGrpSpPr>
        <p:grpSpPr>
          <a:xfrm>
            <a:off x="2173689" y="2735241"/>
            <a:ext cx="3892412" cy="1013311"/>
            <a:chOff x="-2362200" y="7254032"/>
            <a:chExt cx="3892412" cy="1124886"/>
          </a:xfrm>
        </p:grpSpPr>
        <p:sp>
          <p:nvSpPr>
            <p:cNvPr id="337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38" name="Group 337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39" name="Rectangle 338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40" name="Rectangle 339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41" name="Group 340"/>
          <p:cNvGrpSpPr/>
          <p:nvPr/>
        </p:nvGrpSpPr>
        <p:grpSpPr>
          <a:xfrm>
            <a:off x="2173689" y="3887602"/>
            <a:ext cx="3892412" cy="1013311"/>
            <a:chOff x="-2362200" y="7254032"/>
            <a:chExt cx="3892412" cy="1124886"/>
          </a:xfrm>
        </p:grpSpPr>
        <p:sp>
          <p:nvSpPr>
            <p:cNvPr id="342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43" name="Group 342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44" name="Rectangle 343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45" name="Rectangle 344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46" name="Group 345"/>
          <p:cNvGrpSpPr/>
          <p:nvPr/>
        </p:nvGrpSpPr>
        <p:grpSpPr>
          <a:xfrm>
            <a:off x="2173689" y="5036644"/>
            <a:ext cx="3892412" cy="1013311"/>
            <a:chOff x="-2362200" y="7254032"/>
            <a:chExt cx="3892412" cy="1124886"/>
          </a:xfrm>
        </p:grpSpPr>
        <p:sp>
          <p:nvSpPr>
            <p:cNvPr id="347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48" name="Group 347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49" name="Rectangle 348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50" name="Rectangle 349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51" name="Group 350"/>
          <p:cNvGrpSpPr/>
          <p:nvPr/>
        </p:nvGrpSpPr>
        <p:grpSpPr>
          <a:xfrm>
            <a:off x="6182249" y="1582880"/>
            <a:ext cx="3892412" cy="1013311"/>
            <a:chOff x="-2362200" y="7254032"/>
            <a:chExt cx="3892412" cy="1124886"/>
          </a:xfrm>
        </p:grpSpPr>
        <p:sp>
          <p:nvSpPr>
            <p:cNvPr id="352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53" name="Group 352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54" name="Rectangle 353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55" name="Rectangle 354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56" name="Group 355"/>
          <p:cNvGrpSpPr/>
          <p:nvPr/>
        </p:nvGrpSpPr>
        <p:grpSpPr>
          <a:xfrm>
            <a:off x="6182249" y="2735241"/>
            <a:ext cx="3892412" cy="1013311"/>
            <a:chOff x="-2362200" y="7254032"/>
            <a:chExt cx="3892412" cy="1124886"/>
          </a:xfrm>
        </p:grpSpPr>
        <p:sp>
          <p:nvSpPr>
            <p:cNvPr id="357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58" name="Group 357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59" name="Rectangle 358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60" name="Rectangle 359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61" name="Group 360"/>
          <p:cNvGrpSpPr/>
          <p:nvPr/>
        </p:nvGrpSpPr>
        <p:grpSpPr>
          <a:xfrm>
            <a:off x="6182249" y="3887602"/>
            <a:ext cx="3892412" cy="1013311"/>
            <a:chOff x="-2362200" y="7254032"/>
            <a:chExt cx="3892412" cy="1124886"/>
          </a:xfrm>
        </p:grpSpPr>
        <p:sp>
          <p:nvSpPr>
            <p:cNvPr id="362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63" name="Group 362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64" name="Rectangle 363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65" name="Rectangle 364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66" name="Group 365"/>
          <p:cNvGrpSpPr/>
          <p:nvPr/>
        </p:nvGrpSpPr>
        <p:grpSpPr>
          <a:xfrm>
            <a:off x="6182249" y="5036644"/>
            <a:ext cx="3892412" cy="1013311"/>
            <a:chOff x="-2362200" y="7254032"/>
            <a:chExt cx="3892412" cy="1124886"/>
          </a:xfrm>
        </p:grpSpPr>
        <p:sp>
          <p:nvSpPr>
            <p:cNvPr id="367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68" name="Group 367"/>
            <p:cNvGrpSpPr/>
            <p:nvPr/>
          </p:nvGrpSpPr>
          <p:grpSpPr>
            <a:xfrm>
              <a:off x="-2286000" y="7334834"/>
              <a:ext cx="3739115" cy="966950"/>
              <a:chOff x="-2324100" y="7049143"/>
              <a:chExt cx="3581400" cy="1066801"/>
            </a:xfrm>
          </p:grpSpPr>
          <p:sp>
            <p:nvSpPr>
              <p:cNvPr id="369" name="Rectangle 368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70" name="Rectangle 369"/>
              <p:cNvSpPr/>
              <p:nvPr/>
            </p:nvSpPr>
            <p:spPr>
              <a:xfrm>
                <a:off x="419100" y="7049144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sp>
        <p:nvSpPr>
          <p:cNvPr id="371" name="Oval 8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7245245" y="5096321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72" name="Oval 7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7245245" y="3947279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373" name="Oval 6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7245245" y="2794918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374" name="Oval 5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7245245" y="1642557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375" name="Oval 4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3228487" y="5096321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376" name="Oval 3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3228487" y="3947279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377" name="Oval 2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3228487" y="2794918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378" name="Oval 1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3228487" y="1642557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415" name="Picture 20">
            <a:extLst>
              <a:ext uri="{FF2B5EF4-FFF2-40B4-BE49-F238E27FC236}">
                <a16:creationId xmlns:a16="http://schemas.microsoft.com/office/drawing/2014/main" id="{3B8AC7B9-F945-9445-80FD-E399402B7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3760357" y="1252391"/>
            <a:ext cx="4939719" cy="493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" name="A1"/>
          <p:cNvSpPr/>
          <p:nvPr/>
        </p:nvSpPr>
        <p:spPr>
          <a:xfrm>
            <a:off x="2238389" y="1654016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spc="-15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K</a:t>
            </a:r>
            <a:r>
              <a:rPr kumimoji="0" lang="en-US" sz="3600" b="1" i="0" u="none" strike="noStrike" kern="0" cap="none" spc="-150" normalizeH="0" baseline="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</a:rPr>
              <a:t>ugeln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0" name="S1"/>
          <p:cNvSpPr/>
          <p:nvPr/>
        </p:nvSpPr>
        <p:spPr>
          <a:xfrm>
            <a:off x="5123854" y="1654016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57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1" name="A2"/>
          <p:cNvSpPr/>
          <p:nvPr/>
        </p:nvSpPr>
        <p:spPr>
          <a:xfrm>
            <a:off x="2238389" y="2806377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150" normalizeH="0" baseline="0" noProof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</a:rPr>
              <a:t>Sterne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2" name="S2"/>
          <p:cNvSpPr/>
          <p:nvPr/>
        </p:nvSpPr>
        <p:spPr>
          <a:xfrm>
            <a:off x="5123854" y="2806377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22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3" name="A3"/>
          <p:cNvSpPr/>
          <p:nvPr/>
        </p:nvSpPr>
        <p:spPr>
          <a:xfrm>
            <a:off x="2238389" y="3958738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spc="-15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Lametta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4" name="S3"/>
          <p:cNvSpPr/>
          <p:nvPr/>
        </p:nvSpPr>
        <p:spPr>
          <a:xfrm>
            <a:off x="5123854" y="3958738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11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5" name="A4"/>
          <p:cNvSpPr/>
          <p:nvPr/>
        </p:nvSpPr>
        <p:spPr>
          <a:xfrm>
            <a:off x="2238389" y="5107780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kern="0" spc="-15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Arial Unicode MS" panose="020B0604020202020204" pitchFamily="34" charset="-128"/>
              </a:rPr>
              <a:t>Kerzen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6" name="S4"/>
          <p:cNvSpPr/>
          <p:nvPr/>
        </p:nvSpPr>
        <p:spPr>
          <a:xfrm>
            <a:off x="5123854" y="5107780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Arial Unicode MS" panose="020B0604020202020204" pitchFamily="34" charset="-128"/>
              </a:rPr>
              <a:t>10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7" name="A5"/>
          <p:cNvSpPr/>
          <p:nvPr/>
        </p:nvSpPr>
        <p:spPr>
          <a:xfrm>
            <a:off x="6255635" y="1654016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spc="-15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Lichterkette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8" name="S5"/>
          <p:cNvSpPr/>
          <p:nvPr/>
        </p:nvSpPr>
        <p:spPr>
          <a:xfrm>
            <a:off x="9151235" y="1654016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9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9" name="A6"/>
          <p:cNvSpPr/>
          <p:nvPr/>
        </p:nvSpPr>
        <p:spPr>
          <a:xfrm>
            <a:off x="6255635" y="2806377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400" b="1" kern="0" spc="-15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Weihnachtsgurke</a:t>
            </a:r>
            <a:endParaRPr kumimoji="0" lang="th-TH" sz="34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90" name="S6"/>
          <p:cNvSpPr/>
          <p:nvPr/>
        </p:nvSpPr>
        <p:spPr>
          <a:xfrm>
            <a:off x="9151235" y="2806377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7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91" name="A7"/>
          <p:cNvSpPr/>
          <p:nvPr/>
        </p:nvSpPr>
        <p:spPr>
          <a:xfrm>
            <a:off x="6255635" y="3958738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150" normalizeH="0" baseline="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</a:rPr>
              <a:t>Baumspitze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92" name="S7"/>
          <p:cNvSpPr/>
          <p:nvPr/>
        </p:nvSpPr>
        <p:spPr>
          <a:xfrm>
            <a:off x="9151235" y="3958738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2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93" name="A8"/>
          <p:cNvSpPr/>
          <p:nvPr/>
        </p:nvSpPr>
        <p:spPr>
          <a:xfrm>
            <a:off x="6255635" y="5107780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spc="-15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Holzfiguren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94" name="S8"/>
          <p:cNvSpPr/>
          <p:nvPr/>
        </p:nvSpPr>
        <p:spPr>
          <a:xfrm>
            <a:off x="9151235" y="5107780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1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95" name="ShowQuestion">
            <a:hlinkClick r:id="" action="ppaction://macro?name=Slide40.SetBoard"/>
          </p:cNvPr>
          <p:cNvSpPr/>
          <p:nvPr/>
        </p:nvSpPr>
        <p:spPr>
          <a:xfrm>
            <a:off x="1828800" y="6508751"/>
            <a:ext cx="1737360" cy="32004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lIns="0" rIns="0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Frage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96" name="NextRound" hidden="1">
            <a:hlinkClick r:id="" action="ppaction://macro?name=NextRound"/>
          </p:cNvPr>
          <p:cNvSpPr/>
          <p:nvPr/>
        </p:nvSpPr>
        <p:spPr>
          <a:xfrm>
            <a:off x="10146772" y="6508751"/>
            <a:ext cx="1858961" cy="32004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NEXT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ROUND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97" name="originalX" hidden="1"/>
          <p:cNvSpPr/>
          <p:nvPr/>
        </p:nvSpPr>
        <p:spPr>
          <a:xfrm>
            <a:off x="4593422" y="1886648"/>
            <a:ext cx="3005156" cy="3552208"/>
          </a:xfrm>
          <a:custGeom>
            <a:avLst/>
            <a:gdLst>
              <a:gd name="connsiteX0" fmla="*/ 1502579 w 3005156"/>
              <a:gd name="connsiteY0" fmla="*/ 2415176 h 3552208"/>
              <a:gd name="connsiteX1" fmla="*/ 969097 w 3005156"/>
              <a:gd name="connsiteY1" fmla="*/ 3439444 h 3552208"/>
              <a:gd name="connsiteX2" fmla="*/ 2036060 w 3005156"/>
              <a:gd name="connsiteY2" fmla="*/ 3439444 h 3552208"/>
              <a:gd name="connsiteX3" fmla="*/ 335656 w 3005156"/>
              <a:gd name="connsiteY3" fmla="*/ 174720 h 3552208"/>
              <a:gd name="connsiteX4" fmla="*/ 302207 w 3005156"/>
              <a:gd name="connsiteY4" fmla="*/ 192875 h 3552208"/>
              <a:gd name="connsiteX5" fmla="*/ 95399 w 3005156"/>
              <a:gd name="connsiteY5" fmla="*/ 581834 h 3552208"/>
              <a:gd name="connsiteX6" fmla="*/ 95399 w 3005156"/>
              <a:gd name="connsiteY6" fmla="*/ 2970375 h 3552208"/>
              <a:gd name="connsiteX7" fmla="*/ 302207 w 3005156"/>
              <a:gd name="connsiteY7" fmla="*/ 3359335 h 3552208"/>
              <a:gd name="connsiteX8" fmla="*/ 335656 w 3005156"/>
              <a:gd name="connsiteY8" fmla="*/ 3377490 h 3552208"/>
              <a:gd name="connsiteX9" fmla="*/ 1169724 w 3005156"/>
              <a:gd name="connsiteY9" fmla="*/ 1776105 h 3552208"/>
              <a:gd name="connsiteX10" fmla="*/ 2669502 w 3005156"/>
              <a:gd name="connsiteY10" fmla="*/ 174719 h 3552208"/>
              <a:gd name="connsiteX11" fmla="*/ 1835434 w 3005156"/>
              <a:gd name="connsiteY11" fmla="*/ 1776104 h 3552208"/>
              <a:gd name="connsiteX12" fmla="*/ 2669502 w 3005156"/>
              <a:gd name="connsiteY12" fmla="*/ 3377490 h 3552208"/>
              <a:gd name="connsiteX13" fmla="*/ 2702950 w 3005156"/>
              <a:gd name="connsiteY13" fmla="*/ 3359335 h 3552208"/>
              <a:gd name="connsiteX14" fmla="*/ 2909758 w 3005156"/>
              <a:gd name="connsiteY14" fmla="*/ 2970375 h 3552208"/>
              <a:gd name="connsiteX15" fmla="*/ 2909758 w 3005156"/>
              <a:gd name="connsiteY15" fmla="*/ 581834 h 3552208"/>
              <a:gd name="connsiteX16" fmla="*/ 2702950 w 3005156"/>
              <a:gd name="connsiteY16" fmla="*/ 192875 h 3552208"/>
              <a:gd name="connsiteX17" fmla="*/ 969097 w 3005156"/>
              <a:gd name="connsiteY17" fmla="*/ 112765 h 3552208"/>
              <a:gd name="connsiteX18" fmla="*/ 1502579 w 3005156"/>
              <a:gd name="connsiteY18" fmla="*/ 1137033 h 3552208"/>
              <a:gd name="connsiteX19" fmla="*/ 2036060 w 3005156"/>
              <a:gd name="connsiteY19" fmla="*/ 112765 h 3552208"/>
              <a:gd name="connsiteX20" fmla="*/ 500869 w 3005156"/>
              <a:gd name="connsiteY20" fmla="*/ 0 h 3552208"/>
              <a:gd name="connsiteX21" fmla="*/ 2504287 w 3005156"/>
              <a:gd name="connsiteY21" fmla="*/ 0 h 3552208"/>
              <a:gd name="connsiteX22" fmla="*/ 3005156 w 3005156"/>
              <a:gd name="connsiteY22" fmla="*/ 500869 h 3552208"/>
              <a:gd name="connsiteX23" fmla="*/ 3005156 w 3005156"/>
              <a:gd name="connsiteY23" fmla="*/ 3051339 h 3552208"/>
              <a:gd name="connsiteX24" fmla="*/ 2504287 w 3005156"/>
              <a:gd name="connsiteY24" fmla="*/ 3552208 h 3552208"/>
              <a:gd name="connsiteX25" fmla="*/ 500869 w 3005156"/>
              <a:gd name="connsiteY25" fmla="*/ 3552208 h 3552208"/>
              <a:gd name="connsiteX26" fmla="*/ 0 w 3005156"/>
              <a:gd name="connsiteY26" fmla="*/ 3051339 h 3552208"/>
              <a:gd name="connsiteX27" fmla="*/ 0 w 3005156"/>
              <a:gd name="connsiteY27" fmla="*/ 500869 h 3552208"/>
              <a:gd name="connsiteX28" fmla="*/ 500869 w 3005156"/>
              <a:gd name="connsiteY28" fmla="*/ 0 h 355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005156" h="3552208">
                <a:moveTo>
                  <a:pt x="1502579" y="2415176"/>
                </a:moveTo>
                <a:lnTo>
                  <a:pt x="969097" y="3439444"/>
                </a:lnTo>
                <a:lnTo>
                  <a:pt x="2036060" y="3439444"/>
                </a:lnTo>
                <a:close/>
                <a:moveTo>
                  <a:pt x="335656" y="174720"/>
                </a:moveTo>
                <a:lnTo>
                  <a:pt x="302207" y="192875"/>
                </a:lnTo>
                <a:cubicBezTo>
                  <a:pt x="177434" y="277170"/>
                  <a:pt x="95399" y="419922"/>
                  <a:pt x="95399" y="581834"/>
                </a:cubicBezTo>
                <a:lnTo>
                  <a:pt x="95399" y="2970375"/>
                </a:lnTo>
                <a:cubicBezTo>
                  <a:pt x="95399" y="3132288"/>
                  <a:pt x="177434" y="3275040"/>
                  <a:pt x="302207" y="3359335"/>
                </a:cubicBezTo>
                <a:lnTo>
                  <a:pt x="335656" y="3377490"/>
                </a:lnTo>
                <a:lnTo>
                  <a:pt x="1169724" y="1776105"/>
                </a:lnTo>
                <a:close/>
                <a:moveTo>
                  <a:pt x="2669502" y="174719"/>
                </a:moveTo>
                <a:lnTo>
                  <a:pt x="1835434" y="1776104"/>
                </a:lnTo>
                <a:lnTo>
                  <a:pt x="2669502" y="3377490"/>
                </a:lnTo>
                <a:lnTo>
                  <a:pt x="2702950" y="3359335"/>
                </a:lnTo>
                <a:cubicBezTo>
                  <a:pt x="2827723" y="3275040"/>
                  <a:pt x="2909758" y="3132288"/>
                  <a:pt x="2909758" y="2970375"/>
                </a:cubicBezTo>
                <a:lnTo>
                  <a:pt x="2909758" y="581834"/>
                </a:lnTo>
                <a:cubicBezTo>
                  <a:pt x="2909758" y="419922"/>
                  <a:pt x="2827723" y="277170"/>
                  <a:pt x="2702950" y="192875"/>
                </a:cubicBezTo>
                <a:close/>
                <a:moveTo>
                  <a:pt x="969097" y="112765"/>
                </a:moveTo>
                <a:lnTo>
                  <a:pt x="1502579" y="1137033"/>
                </a:lnTo>
                <a:lnTo>
                  <a:pt x="2036060" y="112765"/>
                </a:lnTo>
                <a:close/>
                <a:moveTo>
                  <a:pt x="500869" y="0"/>
                </a:moveTo>
                <a:lnTo>
                  <a:pt x="2504287" y="0"/>
                </a:lnTo>
                <a:cubicBezTo>
                  <a:pt x="2780909" y="0"/>
                  <a:pt x="3005156" y="224247"/>
                  <a:pt x="3005156" y="500869"/>
                </a:cubicBezTo>
                <a:lnTo>
                  <a:pt x="3005156" y="3051339"/>
                </a:lnTo>
                <a:cubicBezTo>
                  <a:pt x="3005156" y="3327961"/>
                  <a:pt x="2780909" y="3552208"/>
                  <a:pt x="2504287" y="3552208"/>
                </a:cubicBezTo>
                <a:lnTo>
                  <a:pt x="500869" y="3552208"/>
                </a:lnTo>
                <a:cubicBezTo>
                  <a:pt x="224247" y="3552208"/>
                  <a:pt x="0" y="3327961"/>
                  <a:pt x="0" y="3051339"/>
                </a:cubicBezTo>
                <a:lnTo>
                  <a:pt x="0" y="500869"/>
                </a:lnTo>
                <a:cubicBezTo>
                  <a:pt x="0" y="224247"/>
                  <a:pt x="224247" y="0"/>
                  <a:pt x="500869" y="0"/>
                </a:cubicBezTo>
                <a:close/>
              </a:path>
            </a:pathLst>
          </a:custGeom>
          <a:solidFill>
            <a:srgbClr val="FF0000"/>
          </a:solidFill>
          <a:ln w="254000" cap="rnd" cmpd="sng" algn="ctr">
            <a:solidFill>
              <a:srgbClr val="FF0000"/>
            </a:solidFill>
            <a:prstDash val="solid"/>
            <a:round/>
          </a:ln>
          <a:effectLst/>
          <a:scene3d>
            <a:camera prst="obliqueTopLeft"/>
            <a:lightRig rig="sunset" dir="t"/>
          </a:scene3d>
          <a:sp3d extrusionH="152400" contourW="88900">
            <a:bevelT w="292100" h="203200" prst="coolSlant"/>
            <a:extrusionClr>
              <a:srgbClr val="C00000"/>
            </a:extrusionClr>
            <a:contourClr>
              <a:schemeClr val="tx1"/>
            </a:contourClr>
          </a:sp3d>
        </p:spPr>
        <p:txBody>
          <a:bodyPr wrap="square" tIns="0" bIns="182880"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1800" b="1" kern="0" dirty="0">
              <a:solidFill>
                <a:srgbClr val="FF0000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99" name="TimerText" hidden="1">
            <a:hlinkClick r:id="" action="ppaction://macro?name=CancelTimer"/>
          </p:cNvPr>
          <p:cNvSpPr/>
          <p:nvPr/>
        </p:nvSpPr>
        <p:spPr>
          <a:xfrm>
            <a:off x="5253451" y="6508751"/>
            <a:ext cx="1737360" cy="32004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  <a:alpha val="1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kern="0">
                <a:solidFill>
                  <a:prstClr val="white"/>
                </a:solidFill>
                <a:latin typeface="Franklin Gothic Demi Cond" panose="020B0706030402020204" pitchFamily="34" charset="0"/>
              </a:rPr>
              <a:t>0</a:t>
            </a:r>
            <a:endParaRPr lang="en-US" kern="0" dirty="0">
              <a:solidFill>
                <a:prstClr val="white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400" name="Rounded Rectangle 399"/>
          <p:cNvSpPr/>
          <p:nvPr/>
        </p:nvSpPr>
        <p:spPr>
          <a:xfrm>
            <a:off x="12656994" y="1440870"/>
            <a:ext cx="8174736" cy="4727448"/>
          </a:xfrm>
          <a:prstGeom prst="roundRect">
            <a:avLst>
              <a:gd name="adj" fmla="val 4936"/>
            </a:avLst>
          </a:prstGeom>
          <a:blipFill dpi="0"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freezing" dir="t"/>
          </a:scene3d>
          <a:sp3d prstMaterial="matte"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6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Nennt etwas mit dem man den Weihnachtsbaum schmückt.</a:t>
            </a:r>
            <a:endParaRPr lang="en-US" sz="60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</a:endParaRPr>
          </a:p>
        </p:txBody>
      </p:sp>
      <p:grpSp>
        <p:nvGrpSpPr>
          <p:cNvPr id="401" name="ScoreGroup1" hidden="1"/>
          <p:cNvGrpSpPr/>
          <p:nvPr/>
        </p:nvGrpSpPr>
        <p:grpSpPr>
          <a:xfrm>
            <a:off x="-76200" y="2873459"/>
            <a:ext cx="3088927" cy="1886294"/>
            <a:chOff x="-76200" y="2873459"/>
            <a:chExt cx="3088927" cy="1886294"/>
          </a:xfrm>
        </p:grpSpPr>
        <p:sp>
          <p:nvSpPr>
            <p:cNvPr id="402" name="Rectangle 401" hidden="1"/>
            <p:cNvSpPr/>
            <p:nvPr/>
          </p:nvSpPr>
          <p:spPr>
            <a:xfrm>
              <a:off x="-76200" y="2873459"/>
              <a:ext cx="353605" cy="18862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Score1">
              <a:hlinkClick r:id="" action="ppaction://macro?name=ShowScores"/>
            </p:cNvPr>
            <p:cNvSpPr/>
            <p:nvPr/>
          </p:nvSpPr>
          <p:spPr>
            <a:xfrm flipH="1">
              <a:off x="6140" y="2911323"/>
              <a:ext cx="3006587" cy="1814592"/>
            </a:xfrm>
            <a:prstGeom prst="roundRect">
              <a:avLst>
                <a:gd name="adj" fmla="val 13950"/>
              </a:avLst>
            </a:prstGeom>
            <a:blipFill dpi="0"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-5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100000" t="-5000" b="-140000"/>
              </a:stretch>
            </a:blip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spc="-1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endParaRPr lang="en-US" sz="8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4" name="Name1" hidden="1">
              <a:hlinkClick r:id="" action="ppaction://macro?name=ShowScores"/>
            </p:cNvPr>
            <p:cNvSpPr/>
            <p:nvPr/>
          </p:nvSpPr>
          <p:spPr>
            <a:xfrm>
              <a:off x="43975" y="2944482"/>
              <a:ext cx="2933194" cy="335226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2060">
                    <a:lumMod val="55000"/>
                  </a:srgbClr>
                </a:gs>
                <a:gs pos="100000">
                  <a:sysClr val="windowText" lastClr="000000">
                    <a:lumMod val="95000"/>
                    <a:lumOff val="5000"/>
                  </a:sys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Demi Cond" panose="020B0706030402020204" pitchFamily="34" charset="0"/>
                  <a:ea typeface="+mn-ea"/>
                  <a:cs typeface="+mn-cs"/>
                </a:rPr>
                <a:t>TEAM 1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405" name="Add1">
              <a:hlinkClick r:id="" action="ppaction://macro?name=AddToScores"/>
            </p:cNvPr>
            <p:cNvSpPr/>
            <p:nvPr/>
          </p:nvSpPr>
          <p:spPr>
            <a:xfrm>
              <a:off x="0" y="4330913"/>
              <a:ext cx="2993032" cy="389394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kern="0" dirty="0">
                  <a:solidFill>
                    <a:prstClr val="white"/>
                  </a:solidFill>
                  <a:latin typeface="Franklin Gothic Demi Cond" panose="020B0706030402020204" pitchFamily="34" charset="0"/>
                </a:rPr>
                <a:t>ADD ROUND POINTS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</a:endParaRPr>
            </a:p>
          </p:txBody>
        </p:sp>
      </p:grpSp>
      <p:grpSp>
        <p:nvGrpSpPr>
          <p:cNvPr id="406" name="ScoreGroup2" hidden="1"/>
          <p:cNvGrpSpPr/>
          <p:nvPr/>
        </p:nvGrpSpPr>
        <p:grpSpPr>
          <a:xfrm>
            <a:off x="9179273" y="2879037"/>
            <a:ext cx="3092437" cy="1869795"/>
            <a:chOff x="9179273" y="2879037"/>
            <a:chExt cx="3092437" cy="1869795"/>
          </a:xfrm>
        </p:grpSpPr>
        <p:sp>
          <p:nvSpPr>
            <p:cNvPr id="407" name="Rectangle 406" hidden="1"/>
            <p:cNvSpPr/>
            <p:nvPr/>
          </p:nvSpPr>
          <p:spPr>
            <a:xfrm>
              <a:off x="11918105" y="2879037"/>
              <a:ext cx="353605" cy="186979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Score2">
              <a:hlinkClick r:id="" action="ppaction://macro?name=ShowScores"/>
            </p:cNvPr>
            <p:cNvSpPr/>
            <p:nvPr/>
          </p:nvSpPr>
          <p:spPr>
            <a:xfrm>
              <a:off x="9183624" y="2913363"/>
              <a:ext cx="3008376" cy="1810512"/>
            </a:xfrm>
            <a:prstGeom prst="roundRect">
              <a:avLst>
                <a:gd name="adj" fmla="val 13950"/>
              </a:avLst>
            </a:prstGeom>
            <a:blipFill dpi="0"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-5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100000" t="-5000" b="-140000"/>
              </a:stretch>
            </a:blip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spc="-1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endParaRPr lang="en-US" sz="8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9" name="Name2" hidden="1">
              <a:hlinkClick r:id="" action="ppaction://macro?name=ShowScores"/>
            </p:cNvPr>
            <p:cNvSpPr/>
            <p:nvPr/>
          </p:nvSpPr>
          <p:spPr>
            <a:xfrm>
              <a:off x="9220651" y="2946522"/>
              <a:ext cx="2933194" cy="335226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2060">
                    <a:lumMod val="55000"/>
                  </a:srgbClr>
                </a:gs>
                <a:gs pos="100000">
                  <a:sysClr val="windowText" lastClr="000000">
                    <a:lumMod val="95000"/>
                    <a:lumOff val="5000"/>
                  </a:sys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Demi Cond" panose="020B0706030402020204" pitchFamily="34" charset="0"/>
                  <a:ea typeface="+mn-ea"/>
                  <a:cs typeface="+mn-cs"/>
                </a:rPr>
                <a:t>TEAM 2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410" name="Add2">
              <a:hlinkClick r:id="" action="ppaction://macro?name=AddToScores"/>
            </p:cNvPr>
            <p:cNvSpPr/>
            <p:nvPr/>
          </p:nvSpPr>
          <p:spPr>
            <a:xfrm>
              <a:off x="9179273" y="4332953"/>
              <a:ext cx="2993032" cy="389394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kern="0" dirty="0">
                  <a:solidFill>
                    <a:prstClr val="white"/>
                  </a:solidFill>
                  <a:latin typeface="Franklin Gothic Demi Cond" panose="020B0706030402020204" pitchFamily="34" charset="0"/>
                </a:rPr>
                <a:t>ADD ROUND POINTS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</a:endParaRPr>
            </a:p>
          </p:txBody>
        </p:sp>
      </p:grpSp>
      <p:pic>
        <p:nvPicPr>
          <p:cNvPr id="411" name="X3" hidden="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52" y="1990486"/>
            <a:ext cx="10058400" cy="3838995"/>
          </a:xfrm>
          <a:prstGeom prst="rect">
            <a:avLst/>
          </a:prstGeom>
        </p:spPr>
      </p:pic>
      <p:pic>
        <p:nvPicPr>
          <p:cNvPr id="412" name="X2" hidden="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3"/>
          <a:stretch/>
        </p:blipFill>
        <p:spPr>
          <a:xfrm>
            <a:off x="2704652" y="1990486"/>
            <a:ext cx="6705600" cy="3838995"/>
          </a:xfrm>
          <a:prstGeom prst="rect">
            <a:avLst/>
          </a:prstGeom>
        </p:spPr>
      </p:pic>
      <p:pic>
        <p:nvPicPr>
          <p:cNvPr id="413" name="X1" hidden="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98"/>
          <a:stretch/>
        </p:blipFill>
        <p:spPr>
          <a:xfrm>
            <a:off x="4407781" y="1990486"/>
            <a:ext cx="3299343" cy="383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638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F-startr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0364 -0.00393 L -0.8694 0.00347 " pathEditMode="relative" rAng="0" ptsTypes="AA">
                                      <p:cBhvr>
                                        <p:cTn id="8" dur="1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59" y="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2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3" presetClass="path" presetSubtype="0" accel="50000" decel="50000" fill="hold" grpId="3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2.08333E-6 3.7037E-7 L 0.25 3.7037E-7 " pathEditMode="relative" rAng="0" ptsTypes="AA">
                                      <p:cBhvr>
                                        <p:cTn id="13" dur="250" spd="-100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2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3" presetClass="path" presetSubtype="0" accel="50000" decel="50000" fill="hold" grpId="3" nodeType="withEffect">
                                  <p:stCondLst>
                                    <p:cond delay="6250"/>
                                  </p:stCondLst>
                                  <p:childTnLst>
                                    <p:animMotion origin="layout" path="M -2.08333E-6 4.81481E-6 L 0.25 4.81481E-6 " pathEditMode="relative" rAng="0" ptsTypes="AA">
                                      <p:cBhvr>
                                        <p:cTn id="18" dur="250" spd="-100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2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3" presetClass="path" presetSubtype="0" accel="50000" decel="50000" fill="hold" grpId="3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-2.08333E-6 -7.40741E-7 L 0.25 -7.40741E-7 " pathEditMode="relative" rAng="0" ptsTypes="AA">
                                      <p:cBhvr>
                                        <p:cTn id="23" dur="250" spd="-100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2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63" presetClass="path" presetSubtype="0" accel="50000" decel="50000" fill="hold" grpId="3" nodeType="withEffect">
                                  <p:stCondLst>
                                    <p:cond delay="6750"/>
                                  </p:stCondLst>
                                  <p:childTnLst>
                                    <p:animMotion origin="layout" path="M -2.08333E-6 -1.85185E-6 L 0.25 -1.85185E-6 " pathEditMode="relative" rAng="0" ptsTypes="AA">
                                      <p:cBhvr>
                                        <p:cTn id="28" dur="250" spd="-100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2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3" presetClass="path" presetSubtype="0" accel="50000" decel="50000" fill="hold" grpId="3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8.33333E-7 3.7037E-7 L 0.25 3.7037E-7 " pathEditMode="relative" rAng="0" ptsTypes="AA">
                                      <p:cBhvr>
                                        <p:cTn id="33" dur="250" spd="-100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2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63" presetClass="path" presetSubtype="0" accel="50000" decel="50000" fill="hold" grpId="3" nodeType="withEffect">
                                  <p:stCondLst>
                                    <p:cond delay="7250"/>
                                  </p:stCondLst>
                                  <p:childTnLst>
                                    <p:animMotion origin="layout" path="M 8.33333E-7 4.81481E-6 L 0.25 4.81481E-6 " pathEditMode="relative" rAng="0" ptsTypes="AA">
                                      <p:cBhvr>
                                        <p:cTn id="38" dur="250" spd="-100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2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3" presetClass="path" presetSubtype="0" accel="50000" decel="50000" fill="hold" grpId="3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8.33333E-7 -7.40741E-7 L 0.25 -7.40741E-7 " pathEditMode="relative" rAng="0" ptsTypes="AA">
                                      <p:cBhvr>
                                        <p:cTn id="43" dur="250" spd="-100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2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3" presetClass="path" presetSubtype="0" accel="50000" decel="50000" fill="hold" grpId="3" nodeType="withEffect">
                                  <p:stCondLst>
                                    <p:cond delay="7750"/>
                                  </p:stCondLst>
                                  <p:childTnLst>
                                    <p:animMotion origin="layout" path="M 8.33333E-7 -1.85185E-6 L 0.25 -1.85185E-6 " pathEditMode="relative" rAng="0" ptsTypes="AA">
                                      <p:cBhvr>
                                        <p:cTn id="48" dur="250" spd="-100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9" presetClass="exit" presetSubtype="5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30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4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3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6" presetClass="exit" presetSubtype="26" fill="hold" grpId="3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6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2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2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2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2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2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2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2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2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2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2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2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2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2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2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2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2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2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2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2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2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2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2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2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5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3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2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2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12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2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2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2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4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2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2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12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2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2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2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2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2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2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2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2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2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2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2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12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2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12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2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6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"/>
                  </p:tgtEl>
                </p:cond>
              </p:nextCondLst>
            </p:seq>
          </p:childTnLst>
        </p:cTn>
      </p:par>
    </p:tnLst>
    <p:bldLst>
      <p:bldP spid="414" grpId="0" animBg="1"/>
      <p:bldP spid="303" grpId="0" animBg="1"/>
      <p:bldP spid="303" grpId="1" animBg="1"/>
      <p:bldP spid="304" grpId="0" animBg="1"/>
      <p:bldP spid="304" grpId="1" animBg="1"/>
      <p:bldP spid="305" grpId="0" animBg="1"/>
      <p:bldP spid="305" grpId="1" animBg="1"/>
      <p:bldP spid="306" grpId="0" animBg="1"/>
      <p:bldP spid="306" grpId="1" animBg="1"/>
      <p:bldP spid="307" grpId="0" animBg="1"/>
      <p:bldP spid="307" grpId="1" animBg="1"/>
      <p:bldP spid="308" grpId="0" animBg="1"/>
      <p:bldP spid="308" grpId="1" animBg="1"/>
      <p:bldP spid="309" grpId="0" animBg="1"/>
      <p:bldP spid="309" grpId="1" animBg="1"/>
      <p:bldP spid="310" grpId="0" animBg="1"/>
      <p:bldP spid="310" grpId="1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71" grpId="0" animBg="1"/>
      <p:bldP spid="371" grpId="1" animBg="1"/>
      <p:bldP spid="371" grpId="2" animBg="1"/>
      <p:bldP spid="371" grpId="3" animBg="1"/>
      <p:bldP spid="372" grpId="0" animBg="1"/>
      <p:bldP spid="372" grpId="1" animBg="1"/>
      <p:bldP spid="372" grpId="2" animBg="1"/>
      <p:bldP spid="372" grpId="3" animBg="1"/>
      <p:bldP spid="373" grpId="0" animBg="1"/>
      <p:bldP spid="373" grpId="1" animBg="1"/>
      <p:bldP spid="373" grpId="2" animBg="1"/>
      <p:bldP spid="373" grpId="3" animBg="1"/>
      <p:bldP spid="374" grpId="0" animBg="1"/>
      <p:bldP spid="374" grpId="1" animBg="1"/>
      <p:bldP spid="374" grpId="2" animBg="1"/>
      <p:bldP spid="374" grpId="3" animBg="1"/>
      <p:bldP spid="375" grpId="0" animBg="1"/>
      <p:bldP spid="375" grpId="1" animBg="1"/>
      <p:bldP spid="375" grpId="2" animBg="1"/>
      <p:bldP spid="375" grpId="3" animBg="1"/>
      <p:bldP spid="376" grpId="0" animBg="1"/>
      <p:bldP spid="376" grpId="1" animBg="1"/>
      <p:bldP spid="376" grpId="2" animBg="1"/>
      <p:bldP spid="376" grpId="3" animBg="1"/>
      <p:bldP spid="377" grpId="0" animBg="1"/>
      <p:bldP spid="377" grpId="1" animBg="1"/>
      <p:bldP spid="377" grpId="2" animBg="1"/>
      <p:bldP spid="377" grpId="3" animBg="1"/>
      <p:bldP spid="378" grpId="0" animBg="1"/>
      <p:bldP spid="378" grpId="1" animBg="1"/>
      <p:bldP spid="378" grpId="2" animBg="1"/>
      <p:bldP spid="378" grpId="3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400" grpId="0" animBg="1"/>
      <p:bldP spid="400" grpId="1" animBg="1"/>
      <p:bldP spid="400" grpId="2" animBg="1"/>
      <p:bldP spid="400" grpId="3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Oval 413">
            <a:extLst>
              <a:ext uri="{FF2B5EF4-FFF2-40B4-BE49-F238E27FC236}">
                <a16:creationId xmlns:a16="http://schemas.microsoft.com/office/drawing/2014/main" id="{7EF2D176-B5F6-4E10-93B0-AA83B9AFD347}"/>
              </a:ext>
            </a:extLst>
          </p:cNvPr>
          <p:cNvSpPr/>
          <p:nvPr/>
        </p:nvSpPr>
        <p:spPr>
          <a:xfrm>
            <a:off x="4007377" y="6443244"/>
            <a:ext cx="455171" cy="4551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" dirty="0"/>
              <a:t>Blink!</a:t>
            </a:r>
          </a:p>
        </p:txBody>
      </p:sp>
      <p:sp>
        <p:nvSpPr>
          <p:cNvPr id="7" name="SlideTitle"/>
          <p:cNvSpPr txBox="1">
            <a:spLocks/>
          </p:cNvSpPr>
          <p:nvPr/>
        </p:nvSpPr>
        <p:spPr>
          <a:xfrm>
            <a:off x="1944674" y="6455557"/>
            <a:ext cx="1329605" cy="400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Round: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02945" y="1290638"/>
            <a:ext cx="8503920" cy="5053012"/>
          </a:xfrm>
          <a:prstGeom prst="roundRect">
            <a:avLst>
              <a:gd name="adj" fmla="val 8373"/>
            </a:avLst>
          </a:prstGeom>
          <a:solidFill>
            <a:schemeClr val="tx1">
              <a:alpha val="46000"/>
            </a:schemeClr>
          </a:solidFill>
          <a:ln w="762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" name="ShowScoreGroup2">
            <a:hlinkClick r:id="" action="ppaction://macro?name=ShowScores"/>
          </p:cNvPr>
          <p:cNvSpPr/>
          <p:nvPr/>
        </p:nvSpPr>
        <p:spPr>
          <a:xfrm>
            <a:off x="11467525" y="2917136"/>
            <a:ext cx="1053612" cy="1802966"/>
          </a:xfrm>
          <a:custGeom>
            <a:avLst/>
            <a:gdLst>
              <a:gd name="connsiteX0" fmla="*/ 251514 w 1053612"/>
              <a:gd name="connsiteY0" fmla="*/ 0 h 1802966"/>
              <a:gd name="connsiteX1" fmla="*/ 1053612 w 1053612"/>
              <a:gd name="connsiteY1" fmla="*/ 0 h 1802966"/>
              <a:gd name="connsiteX2" fmla="*/ 1053612 w 1053612"/>
              <a:gd name="connsiteY2" fmla="*/ 1802966 h 1802966"/>
              <a:gd name="connsiteX3" fmla="*/ 251514 w 1053612"/>
              <a:gd name="connsiteY3" fmla="*/ 1802966 h 1802966"/>
              <a:gd name="connsiteX4" fmla="*/ 0 w 1053612"/>
              <a:gd name="connsiteY4" fmla="*/ 1551452 h 1802966"/>
              <a:gd name="connsiteX5" fmla="*/ 0 w 1053612"/>
              <a:gd name="connsiteY5" fmla="*/ 251514 h 1802966"/>
              <a:gd name="connsiteX6" fmla="*/ 251514 w 1053612"/>
              <a:gd name="connsiteY6" fmla="*/ 0 h 18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3612" h="1802966">
                <a:moveTo>
                  <a:pt x="251514" y="0"/>
                </a:moveTo>
                <a:lnTo>
                  <a:pt x="1053612" y="0"/>
                </a:lnTo>
                <a:lnTo>
                  <a:pt x="1053612" y="1802966"/>
                </a:lnTo>
                <a:lnTo>
                  <a:pt x="251514" y="1802966"/>
                </a:lnTo>
                <a:cubicBezTo>
                  <a:pt x="112607" y="1802966"/>
                  <a:pt x="0" y="1690359"/>
                  <a:pt x="0" y="1551452"/>
                </a:cubicBezTo>
                <a:lnTo>
                  <a:pt x="0" y="251514"/>
                </a:lnTo>
                <a:cubicBezTo>
                  <a:pt x="0" y="112607"/>
                  <a:pt x="112607" y="0"/>
                  <a:pt x="251514" y="0"/>
                </a:cubicBezTo>
                <a:close/>
              </a:path>
            </a:pathLst>
          </a:cu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 l="-200000" t="-5000" b="-140000"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r>
              <a:rPr lang="en-US" sz="66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</a:p>
        </p:txBody>
      </p:sp>
      <p:sp>
        <p:nvSpPr>
          <p:cNvPr id="9" name="ShowScoreGroup1">
            <a:hlinkClick r:id="" action="ppaction://macro?name=ShowScores"/>
          </p:cNvPr>
          <p:cNvSpPr/>
          <p:nvPr/>
        </p:nvSpPr>
        <p:spPr>
          <a:xfrm flipH="1">
            <a:off x="-371095" y="2917136"/>
            <a:ext cx="1163823" cy="1802966"/>
          </a:xfrm>
          <a:custGeom>
            <a:avLst/>
            <a:gdLst>
              <a:gd name="connsiteX0" fmla="*/ 1163823 w 1163823"/>
              <a:gd name="connsiteY0" fmla="*/ 0 h 1802966"/>
              <a:gd name="connsiteX1" fmla="*/ 251514 w 1163823"/>
              <a:gd name="connsiteY1" fmla="*/ 0 h 1802966"/>
              <a:gd name="connsiteX2" fmla="*/ 0 w 1163823"/>
              <a:gd name="connsiteY2" fmla="*/ 251514 h 1802966"/>
              <a:gd name="connsiteX3" fmla="*/ 0 w 1163823"/>
              <a:gd name="connsiteY3" fmla="*/ 1551452 h 1802966"/>
              <a:gd name="connsiteX4" fmla="*/ 251514 w 1163823"/>
              <a:gd name="connsiteY4" fmla="*/ 1802966 h 1802966"/>
              <a:gd name="connsiteX5" fmla="*/ 1163823 w 1163823"/>
              <a:gd name="connsiteY5" fmla="*/ 1802966 h 18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3823" h="1802966">
                <a:moveTo>
                  <a:pt x="1163823" y="0"/>
                </a:moveTo>
                <a:lnTo>
                  <a:pt x="251514" y="0"/>
                </a:lnTo>
                <a:cubicBezTo>
                  <a:pt x="112607" y="0"/>
                  <a:pt x="0" y="112607"/>
                  <a:pt x="0" y="251514"/>
                </a:cubicBezTo>
                <a:lnTo>
                  <a:pt x="0" y="1551452"/>
                </a:lnTo>
                <a:cubicBezTo>
                  <a:pt x="0" y="1690359"/>
                  <a:pt x="112607" y="1802966"/>
                  <a:pt x="251514" y="1802966"/>
                </a:cubicBezTo>
                <a:lnTo>
                  <a:pt x="1163823" y="1802966"/>
                </a:lnTo>
                <a:close/>
              </a:path>
            </a:pathLst>
          </a:cu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 l="-200000" t="-5000" b="-140000"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2880" rtlCol="0" anchor="ctr"/>
          <a:lstStyle/>
          <a:p>
            <a:pPr algn="r"/>
            <a:r>
              <a:rPr lang="en-US" sz="66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»</a:t>
            </a:r>
            <a:endParaRPr lang="en-US" sz="6600" b="1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 flipH="1">
            <a:off x="2458980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 flipH="1">
            <a:off x="3350182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 flipH="1">
            <a:off x="7806189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 flipH="1">
            <a:off x="3647249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flipH="1">
            <a:off x="8103256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 flipH="1">
            <a:off x="8697391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 flipH="1">
            <a:off x="9291525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 flipH="1">
            <a:off x="9885659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 flipH="1">
            <a:off x="1864846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 flipH="1">
            <a:off x="2756048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 flipH="1">
            <a:off x="3944316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 flipH="1">
            <a:off x="2161913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 flipH="1">
            <a:off x="3053115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 flipH="1">
            <a:off x="4241383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>
          <a:xfrm flipH="1">
            <a:off x="8400324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 flipH="1">
            <a:off x="8994458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 flipH="1">
            <a:off x="9588592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 flipH="1">
            <a:off x="10182726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 flipH="1">
            <a:off x="973645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 flipH="1">
            <a:off x="1567779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 flipH="1">
            <a:off x="2458980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 flipH="1">
            <a:off x="3350182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 flipH="1">
            <a:off x="7806189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 flipH="1">
            <a:off x="3647249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 flipH="1">
            <a:off x="8103256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 flipH="1">
            <a:off x="8697391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 flipH="1">
            <a:off x="9291525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 flipH="1">
            <a:off x="9885659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 flipH="1">
            <a:off x="10479794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 flipH="1">
            <a:off x="1270712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 flipH="1">
            <a:off x="1864846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 flipH="1">
            <a:off x="2756048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 flipH="1">
            <a:off x="3944316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 flipH="1">
            <a:off x="2161913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 flipH="1">
            <a:off x="3053115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 flipH="1">
            <a:off x="4241383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6" name="Oval 45"/>
          <p:cNvSpPr/>
          <p:nvPr/>
        </p:nvSpPr>
        <p:spPr>
          <a:xfrm flipH="1">
            <a:off x="8400324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 flipH="1">
            <a:off x="8994458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 flipH="1">
            <a:off x="9588592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 flipH="1">
            <a:off x="10182726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 flipH="1">
            <a:off x="10776861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1" name="Oval 50"/>
          <p:cNvSpPr/>
          <p:nvPr/>
        </p:nvSpPr>
        <p:spPr>
          <a:xfrm flipH="1">
            <a:off x="11073928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2" name="Oval 51"/>
          <p:cNvSpPr/>
          <p:nvPr/>
        </p:nvSpPr>
        <p:spPr>
          <a:xfrm flipH="1">
            <a:off x="379510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 flipH="1">
            <a:off x="973645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4" name="Oval 53"/>
          <p:cNvSpPr/>
          <p:nvPr/>
        </p:nvSpPr>
        <p:spPr>
          <a:xfrm flipH="1">
            <a:off x="1567779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5" name="Oval 54"/>
          <p:cNvSpPr/>
          <p:nvPr/>
        </p:nvSpPr>
        <p:spPr>
          <a:xfrm flipH="1">
            <a:off x="10479794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 flipH="1">
            <a:off x="676578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 flipH="1">
            <a:off x="1270712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 flipH="1">
            <a:off x="10776861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 flipH="1">
            <a:off x="11073928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 flipH="1">
            <a:off x="11370995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 flipH="1">
            <a:off x="11668062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 flipH="1">
            <a:off x="379510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 flipH="1">
            <a:off x="973645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 flipH="1">
            <a:off x="1567779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 flipH="1">
            <a:off x="10479794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 flipH="1">
            <a:off x="82443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7" name="Oval 66"/>
          <p:cNvSpPr/>
          <p:nvPr/>
        </p:nvSpPr>
        <p:spPr>
          <a:xfrm flipH="1">
            <a:off x="676578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8" name="Oval 67"/>
          <p:cNvSpPr/>
          <p:nvPr/>
        </p:nvSpPr>
        <p:spPr>
          <a:xfrm flipH="1">
            <a:off x="1270712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9" name="Oval 68"/>
          <p:cNvSpPr/>
          <p:nvPr/>
        </p:nvSpPr>
        <p:spPr>
          <a:xfrm flipH="1">
            <a:off x="10776861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 flipH="1">
            <a:off x="11073928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 flipH="1">
            <a:off x="11370995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2" name="Oval 71"/>
          <p:cNvSpPr/>
          <p:nvPr/>
        </p:nvSpPr>
        <p:spPr>
          <a:xfrm flipH="1">
            <a:off x="11668062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>
          <a:xfrm flipH="1">
            <a:off x="11965129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 flipH="1">
            <a:off x="973645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5" name="Oval 74"/>
          <p:cNvSpPr/>
          <p:nvPr/>
        </p:nvSpPr>
        <p:spPr>
          <a:xfrm flipH="1">
            <a:off x="1567779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6" name="Oval 75"/>
          <p:cNvSpPr/>
          <p:nvPr/>
        </p:nvSpPr>
        <p:spPr>
          <a:xfrm flipH="1">
            <a:off x="10479794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 flipH="1">
            <a:off x="1270712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>
          <a:xfrm flipH="1">
            <a:off x="10776861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9" name="Oval 78"/>
          <p:cNvSpPr/>
          <p:nvPr/>
        </p:nvSpPr>
        <p:spPr>
          <a:xfrm flipH="1">
            <a:off x="11073928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 flipH="1">
            <a:off x="973645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>
          <a:xfrm flipH="1">
            <a:off x="1567779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2" name="Oval 81"/>
          <p:cNvSpPr/>
          <p:nvPr/>
        </p:nvSpPr>
        <p:spPr>
          <a:xfrm flipH="1">
            <a:off x="10479794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3" name="Oval 82"/>
          <p:cNvSpPr/>
          <p:nvPr/>
        </p:nvSpPr>
        <p:spPr>
          <a:xfrm flipH="1">
            <a:off x="1270712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4" name="Oval 83"/>
          <p:cNvSpPr/>
          <p:nvPr/>
        </p:nvSpPr>
        <p:spPr>
          <a:xfrm flipH="1">
            <a:off x="10776861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5" name="Oval 84"/>
          <p:cNvSpPr/>
          <p:nvPr/>
        </p:nvSpPr>
        <p:spPr>
          <a:xfrm flipH="1">
            <a:off x="11073928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6" name="Oval 85"/>
          <p:cNvSpPr/>
          <p:nvPr/>
        </p:nvSpPr>
        <p:spPr>
          <a:xfrm flipH="1">
            <a:off x="2458980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7" name="Oval 86"/>
          <p:cNvSpPr/>
          <p:nvPr/>
        </p:nvSpPr>
        <p:spPr>
          <a:xfrm flipH="1">
            <a:off x="3350182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8" name="Oval 87"/>
          <p:cNvSpPr/>
          <p:nvPr/>
        </p:nvSpPr>
        <p:spPr>
          <a:xfrm flipH="1">
            <a:off x="7806189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9" name="Oval 88"/>
          <p:cNvSpPr/>
          <p:nvPr/>
        </p:nvSpPr>
        <p:spPr>
          <a:xfrm flipH="1">
            <a:off x="3647249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0" name="Oval 89"/>
          <p:cNvSpPr/>
          <p:nvPr/>
        </p:nvSpPr>
        <p:spPr>
          <a:xfrm flipH="1">
            <a:off x="8103256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1" name="Oval 90"/>
          <p:cNvSpPr/>
          <p:nvPr/>
        </p:nvSpPr>
        <p:spPr>
          <a:xfrm flipH="1">
            <a:off x="8697391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2" name="Oval 91"/>
          <p:cNvSpPr/>
          <p:nvPr/>
        </p:nvSpPr>
        <p:spPr>
          <a:xfrm flipH="1">
            <a:off x="9291525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3" name="Oval 92"/>
          <p:cNvSpPr/>
          <p:nvPr/>
        </p:nvSpPr>
        <p:spPr>
          <a:xfrm flipH="1">
            <a:off x="2756048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4" name="Oval 93"/>
          <p:cNvSpPr/>
          <p:nvPr/>
        </p:nvSpPr>
        <p:spPr>
          <a:xfrm flipH="1">
            <a:off x="3944316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5" name="Oval 94"/>
          <p:cNvSpPr/>
          <p:nvPr/>
        </p:nvSpPr>
        <p:spPr>
          <a:xfrm flipH="1">
            <a:off x="3053115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6" name="Oval 95"/>
          <p:cNvSpPr/>
          <p:nvPr/>
        </p:nvSpPr>
        <p:spPr>
          <a:xfrm flipH="1">
            <a:off x="4241383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7" name="Oval 96"/>
          <p:cNvSpPr/>
          <p:nvPr/>
        </p:nvSpPr>
        <p:spPr>
          <a:xfrm flipH="1">
            <a:off x="8400324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8" name="Oval 97"/>
          <p:cNvSpPr/>
          <p:nvPr/>
        </p:nvSpPr>
        <p:spPr>
          <a:xfrm flipH="1">
            <a:off x="8994458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9" name="Oval 98"/>
          <p:cNvSpPr/>
          <p:nvPr/>
        </p:nvSpPr>
        <p:spPr>
          <a:xfrm flipH="1">
            <a:off x="9588592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0" name="Oval 99"/>
          <p:cNvSpPr/>
          <p:nvPr/>
        </p:nvSpPr>
        <p:spPr>
          <a:xfrm flipH="1">
            <a:off x="1567779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1" name="Oval 100"/>
          <p:cNvSpPr/>
          <p:nvPr/>
        </p:nvSpPr>
        <p:spPr>
          <a:xfrm flipH="1">
            <a:off x="2458980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2" name="Oval 101"/>
          <p:cNvSpPr/>
          <p:nvPr/>
        </p:nvSpPr>
        <p:spPr>
          <a:xfrm flipH="1">
            <a:off x="3350182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3" name="Oval 102"/>
          <p:cNvSpPr/>
          <p:nvPr/>
        </p:nvSpPr>
        <p:spPr>
          <a:xfrm flipH="1">
            <a:off x="7806189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4" name="Oval 103"/>
          <p:cNvSpPr/>
          <p:nvPr/>
        </p:nvSpPr>
        <p:spPr>
          <a:xfrm flipH="1">
            <a:off x="3647249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5" name="Oval 104"/>
          <p:cNvSpPr/>
          <p:nvPr/>
        </p:nvSpPr>
        <p:spPr>
          <a:xfrm flipH="1">
            <a:off x="8103256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6" name="Oval 105"/>
          <p:cNvSpPr/>
          <p:nvPr/>
        </p:nvSpPr>
        <p:spPr>
          <a:xfrm flipH="1">
            <a:off x="8697391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7" name="Oval 106"/>
          <p:cNvSpPr/>
          <p:nvPr/>
        </p:nvSpPr>
        <p:spPr>
          <a:xfrm flipH="1">
            <a:off x="9291525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8" name="Oval 107"/>
          <p:cNvSpPr/>
          <p:nvPr/>
        </p:nvSpPr>
        <p:spPr>
          <a:xfrm flipH="1">
            <a:off x="9885659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9" name="Oval 108"/>
          <p:cNvSpPr/>
          <p:nvPr/>
        </p:nvSpPr>
        <p:spPr>
          <a:xfrm flipH="1">
            <a:off x="10479794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0" name="Oval 109"/>
          <p:cNvSpPr/>
          <p:nvPr/>
        </p:nvSpPr>
        <p:spPr>
          <a:xfrm flipH="1">
            <a:off x="1270712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1" name="Oval 110"/>
          <p:cNvSpPr/>
          <p:nvPr/>
        </p:nvSpPr>
        <p:spPr>
          <a:xfrm flipH="1">
            <a:off x="1864846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2" name="Oval 111"/>
          <p:cNvSpPr/>
          <p:nvPr/>
        </p:nvSpPr>
        <p:spPr>
          <a:xfrm flipH="1">
            <a:off x="2756048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3" name="Oval 112"/>
          <p:cNvSpPr/>
          <p:nvPr/>
        </p:nvSpPr>
        <p:spPr>
          <a:xfrm flipH="1">
            <a:off x="3944316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4" name="Oval 113"/>
          <p:cNvSpPr/>
          <p:nvPr/>
        </p:nvSpPr>
        <p:spPr>
          <a:xfrm flipH="1">
            <a:off x="2161913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5" name="Oval 114"/>
          <p:cNvSpPr/>
          <p:nvPr/>
        </p:nvSpPr>
        <p:spPr>
          <a:xfrm flipH="1">
            <a:off x="3053115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6" name="Oval 115"/>
          <p:cNvSpPr/>
          <p:nvPr/>
        </p:nvSpPr>
        <p:spPr>
          <a:xfrm flipH="1">
            <a:off x="4241383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7" name="Oval 116"/>
          <p:cNvSpPr/>
          <p:nvPr/>
        </p:nvSpPr>
        <p:spPr>
          <a:xfrm flipH="1">
            <a:off x="8400324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8" name="Oval 117"/>
          <p:cNvSpPr/>
          <p:nvPr/>
        </p:nvSpPr>
        <p:spPr>
          <a:xfrm flipH="1">
            <a:off x="8994458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9" name="Oval 118"/>
          <p:cNvSpPr/>
          <p:nvPr/>
        </p:nvSpPr>
        <p:spPr>
          <a:xfrm flipH="1">
            <a:off x="9588592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0" name="Oval 119"/>
          <p:cNvSpPr/>
          <p:nvPr/>
        </p:nvSpPr>
        <p:spPr>
          <a:xfrm flipH="1">
            <a:off x="10182726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1" name="Oval 120"/>
          <p:cNvSpPr/>
          <p:nvPr/>
        </p:nvSpPr>
        <p:spPr>
          <a:xfrm flipH="1">
            <a:off x="10776861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2" name="Oval 121"/>
          <p:cNvSpPr/>
          <p:nvPr/>
        </p:nvSpPr>
        <p:spPr>
          <a:xfrm flipH="1">
            <a:off x="973645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3" name="Oval 122"/>
          <p:cNvSpPr/>
          <p:nvPr/>
        </p:nvSpPr>
        <p:spPr>
          <a:xfrm flipH="1">
            <a:off x="1567779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4" name="Oval 123"/>
          <p:cNvSpPr/>
          <p:nvPr/>
        </p:nvSpPr>
        <p:spPr>
          <a:xfrm flipH="1">
            <a:off x="10479794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5" name="Oval 124"/>
          <p:cNvSpPr/>
          <p:nvPr/>
        </p:nvSpPr>
        <p:spPr>
          <a:xfrm flipH="1">
            <a:off x="676578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6" name="Oval 125"/>
          <p:cNvSpPr/>
          <p:nvPr/>
        </p:nvSpPr>
        <p:spPr>
          <a:xfrm flipH="1">
            <a:off x="1270712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7" name="Oval 126"/>
          <p:cNvSpPr/>
          <p:nvPr/>
        </p:nvSpPr>
        <p:spPr>
          <a:xfrm flipH="1">
            <a:off x="10776861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8" name="Oval 127"/>
          <p:cNvSpPr/>
          <p:nvPr/>
        </p:nvSpPr>
        <p:spPr>
          <a:xfrm flipH="1">
            <a:off x="11073928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9" name="Oval 128"/>
          <p:cNvSpPr/>
          <p:nvPr/>
        </p:nvSpPr>
        <p:spPr>
          <a:xfrm flipH="1">
            <a:off x="11370995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0" name="Oval 129"/>
          <p:cNvSpPr/>
          <p:nvPr/>
        </p:nvSpPr>
        <p:spPr>
          <a:xfrm flipH="1">
            <a:off x="379510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1" name="Oval 130"/>
          <p:cNvSpPr/>
          <p:nvPr/>
        </p:nvSpPr>
        <p:spPr>
          <a:xfrm flipH="1">
            <a:off x="973645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2" name="Oval 131"/>
          <p:cNvSpPr/>
          <p:nvPr/>
        </p:nvSpPr>
        <p:spPr>
          <a:xfrm flipH="1">
            <a:off x="1567779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3" name="Oval 132"/>
          <p:cNvSpPr/>
          <p:nvPr/>
        </p:nvSpPr>
        <p:spPr>
          <a:xfrm flipH="1">
            <a:off x="10479794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4" name="Oval 133"/>
          <p:cNvSpPr/>
          <p:nvPr/>
        </p:nvSpPr>
        <p:spPr>
          <a:xfrm flipH="1">
            <a:off x="82443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5" name="Oval 134"/>
          <p:cNvSpPr/>
          <p:nvPr/>
        </p:nvSpPr>
        <p:spPr>
          <a:xfrm flipH="1">
            <a:off x="676578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6" name="Oval 135"/>
          <p:cNvSpPr/>
          <p:nvPr/>
        </p:nvSpPr>
        <p:spPr>
          <a:xfrm flipH="1">
            <a:off x="1270712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7" name="Oval 136"/>
          <p:cNvSpPr/>
          <p:nvPr/>
        </p:nvSpPr>
        <p:spPr>
          <a:xfrm flipH="1">
            <a:off x="10776861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8" name="Oval 137"/>
          <p:cNvSpPr/>
          <p:nvPr/>
        </p:nvSpPr>
        <p:spPr>
          <a:xfrm flipH="1">
            <a:off x="11073928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9" name="Oval 138"/>
          <p:cNvSpPr/>
          <p:nvPr/>
        </p:nvSpPr>
        <p:spPr>
          <a:xfrm flipH="1">
            <a:off x="11370995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0" name="Oval 139"/>
          <p:cNvSpPr/>
          <p:nvPr/>
        </p:nvSpPr>
        <p:spPr>
          <a:xfrm flipH="1">
            <a:off x="11668062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1" name="Oval 140"/>
          <p:cNvSpPr/>
          <p:nvPr/>
        </p:nvSpPr>
        <p:spPr>
          <a:xfrm flipH="1">
            <a:off x="11965129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2" name="Oval 141"/>
          <p:cNvSpPr/>
          <p:nvPr/>
        </p:nvSpPr>
        <p:spPr>
          <a:xfrm flipH="1">
            <a:off x="-214624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3" name="Oval 142"/>
          <p:cNvSpPr/>
          <p:nvPr/>
        </p:nvSpPr>
        <p:spPr>
          <a:xfrm flipH="1">
            <a:off x="379510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4" name="Oval 143"/>
          <p:cNvSpPr/>
          <p:nvPr/>
        </p:nvSpPr>
        <p:spPr>
          <a:xfrm flipH="1">
            <a:off x="973645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5" name="Oval 144"/>
          <p:cNvSpPr/>
          <p:nvPr/>
        </p:nvSpPr>
        <p:spPr>
          <a:xfrm flipH="1">
            <a:off x="1567779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6" name="Oval 145"/>
          <p:cNvSpPr/>
          <p:nvPr/>
        </p:nvSpPr>
        <p:spPr>
          <a:xfrm flipH="1">
            <a:off x="10479794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7" name="Oval 146"/>
          <p:cNvSpPr/>
          <p:nvPr/>
        </p:nvSpPr>
        <p:spPr>
          <a:xfrm flipH="1">
            <a:off x="82443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8" name="Oval 147"/>
          <p:cNvSpPr/>
          <p:nvPr/>
        </p:nvSpPr>
        <p:spPr>
          <a:xfrm flipH="1">
            <a:off x="676578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9" name="Oval 148"/>
          <p:cNvSpPr/>
          <p:nvPr/>
        </p:nvSpPr>
        <p:spPr>
          <a:xfrm flipH="1">
            <a:off x="1270712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0" name="Oval 149"/>
          <p:cNvSpPr/>
          <p:nvPr/>
        </p:nvSpPr>
        <p:spPr>
          <a:xfrm flipH="1">
            <a:off x="10776861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1" name="Oval 150"/>
          <p:cNvSpPr/>
          <p:nvPr/>
        </p:nvSpPr>
        <p:spPr>
          <a:xfrm flipH="1">
            <a:off x="11073928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2" name="Oval 151"/>
          <p:cNvSpPr/>
          <p:nvPr/>
        </p:nvSpPr>
        <p:spPr>
          <a:xfrm flipH="1">
            <a:off x="11370995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3" name="Oval 152"/>
          <p:cNvSpPr/>
          <p:nvPr/>
        </p:nvSpPr>
        <p:spPr>
          <a:xfrm flipH="1">
            <a:off x="11668062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4" name="Oval 153"/>
          <p:cNvSpPr/>
          <p:nvPr/>
        </p:nvSpPr>
        <p:spPr>
          <a:xfrm flipH="1">
            <a:off x="11965129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5" name="Oval 154"/>
          <p:cNvSpPr/>
          <p:nvPr/>
        </p:nvSpPr>
        <p:spPr>
          <a:xfrm flipH="1">
            <a:off x="12262197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6" name="Oval 155"/>
          <p:cNvSpPr/>
          <p:nvPr/>
        </p:nvSpPr>
        <p:spPr>
          <a:xfrm flipH="1">
            <a:off x="973645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7" name="Oval 156"/>
          <p:cNvSpPr/>
          <p:nvPr/>
        </p:nvSpPr>
        <p:spPr>
          <a:xfrm flipH="1">
            <a:off x="1567779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8" name="Oval 157"/>
          <p:cNvSpPr/>
          <p:nvPr/>
        </p:nvSpPr>
        <p:spPr>
          <a:xfrm flipH="1">
            <a:off x="10479794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9" name="Oval 158"/>
          <p:cNvSpPr/>
          <p:nvPr/>
        </p:nvSpPr>
        <p:spPr>
          <a:xfrm flipH="1">
            <a:off x="1270712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0" name="Oval 159"/>
          <p:cNvSpPr/>
          <p:nvPr/>
        </p:nvSpPr>
        <p:spPr>
          <a:xfrm flipH="1">
            <a:off x="10776861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1" name="Oval 160"/>
          <p:cNvSpPr/>
          <p:nvPr/>
        </p:nvSpPr>
        <p:spPr>
          <a:xfrm flipH="1">
            <a:off x="11073928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2" name="Oval 161"/>
          <p:cNvSpPr/>
          <p:nvPr/>
        </p:nvSpPr>
        <p:spPr>
          <a:xfrm flipH="1">
            <a:off x="973645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3" name="Oval 162"/>
          <p:cNvSpPr/>
          <p:nvPr/>
        </p:nvSpPr>
        <p:spPr>
          <a:xfrm flipH="1">
            <a:off x="1567779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4" name="Oval 163"/>
          <p:cNvSpPr/>
          <p:nvPr/>
        </p:nvSpPr>
        <p:spPr>
          <a:xfrm flipH="1">
            <a:off x="10479794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5" name="Oval 164"/>
          <p:cNvSpPr/>
          <p:nvPr/>
        </p:nvSpPr>
        <p:spPr>
          <a:xfrm flipH="1">
            <a:off x="1270712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6" name="Oval 165"/>
          <p:cNvSpPr/>
          <p:nvPr/>
        </p:nvSpPr>
        <p:spPr>
          <a:xfrm flipH="1">
            <a:off x="10776861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7" name="Oval 166"/>
          <p:cNvSpPr/>
          <p:nvPr/>
        </p:nvSpPr>
        <p:spPr>
          <a:xfrm flipH="1">
            <a:off x="11073928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8" name="Oval 167"/>
          <p:cNvSpPr/>
          <p:nvPr/>
        </p:nvSpPr>
        <p:spPr>
          <a:xfrm flipH="1">
            <a:off x="973645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9" name="Oval 168"/>
          <p:cNvSpPr/>
          <p:nvPr/>
        </p:nvSpPr>
        <p:spPr>
          <a:xfrm flipH="1">
            <a:off x="1567779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0" name="Oval 169"/>
          <p:cNvSpPr/>
          <p:nvPr/>
        </p:nvSpPr>
        <p:spPr>
          <a:xfrm flipH="1">
            <a:off x="10479794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1" name="Oval 170"/>
          <p:cNvSpPr/>
          <p:nvPr/>
        </p:nvSpPr>
        <p:spPr>
          <a:xfrm flipH="1">
            <a:off x="1270712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2" name="Oval 171"/>
          <p:cNvSpPr/>
          <p:nvPr/>
        </p:nvSpPr>
        <p:spPr>
          <a:xfrm flipH="1">
            <a:off x="10776861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3" name="Oval 172"/>
          <p:cNvSpPr/>
          <p:nvPr/>
        </p:nvSpPr>
        <p:spPr>
          <a:xfrm flipH="1">
            <a:off x="11073928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4" name="Oval 173"/>
          <p:cNvSpPr/>
          <p:nvPr/>
        </p:nvSpPr>
        <p:spPr>
          <a:xfrm flipH="1">
            <a:off x="973645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5" name="Oval 174"/>
          <p:cNvSpPr/>
          <p:nvPr/>
        </p:nvSpPr>
        <p:spPr>
          <a:xfrm flipH="1">
            <a:off x="1567779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6" name="Oval 175"/>
          <p:cNvSpPr/>
          <p:nvPr/>
        </p:nvSpPr>
        <p:spPr>
          <a:xfrm flipH="1">
            <a:off x="10479794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7" name="Oval 176"/>
          <p:cNvSpPr/>
          <p:nvPr/>
        </p:nvSpPr>
        <p:spPr>
          <a:xfrm flipH="1">
            <a:off x="1270712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8" name="Oval 177"/>
          <p:cNvSpPr/>
          <p:nvPr/>
        </p:nvSpPr>
        <p:spPr>
          <a:xfrm flipH="1">
            <a:off x="10776861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9" name="Oval 178"/>
          <p:cNvSpPr/>
          <p:nvPr/>
        </p:nvSpPr>
        <p:spPr>
          <a:xfrm flipH="1">
            <a:off x="11073928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0" name="Oval 179"/>
          <p:cNvSpPr/>
          <p:nvPr/>
        </p:nvSpPr>
        <p:spPr>
          <a:xfrm flipH="1">
            <a:off x="-214624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1" name="Oval 180"/>
          <p:cNvSpPr/>
          <p:nvPr/>
        </p:nvSpPr>
        <p:spPr>
          <a:xfrm flipH="1">
            <a:off x="379510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2" name="Oval 181"/>
          <p:cNvSpPr/>
          <p:nvPr/>
        </p:nvSpPr>
        <p:spPr>
          <a:xfrm flipH="1">
            <a:off x="973645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3" name="Oval 182"/>
          <p:cNvSpPr/>
          <p:nvPr/>
        </p:nvSpPr>
        <p:spPr>
          <a:xfrm flipH="1">
            <a:off x="1567779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4" name="Oval 183"/>
          <p:cNvSpPr/>
          <p:nvPr/>
        </p:nvSpPr>
        <p:spPr>
          <a:xfrm flipH="1">
            <a:off x="10479794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5" name="Oval 184"/>
          <p:cNvSpPr/>
          <p:nvPr/>
        </p:nvSpPr>
        <p:spPr>
          <a:xfrm flipH="1">
            <a:off x="82443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6" name="Oval 185"/>
          <p:cNvSpPr/>
          <p:nvPr/>
        </p:nvSpPr>
        <p:spPr>
          <a:xfrm flipH="1">
            <a:off x="676578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7" name="Oval 186"/>
          <p:cNvSpPr/>
          <p:nvPr/>
        </p:nvSpPr>
        <p:spPr>
          <a:xfrm flipH="1">
            <a:off x="1270712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8" name="Oval 187"/>
          <p:cNvSpPr/>
          <p:nvPr/>
        </p:nvSpPr>
        <p:spPr>
          <a:xfrm flipH="1">
            <a:off x="10776861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9" name="Oval 188"/>
          <p:cNvSpPr/>
          <p:nvPr/>
        </p:nvSpPr>
        <p:spPr>
          <a:xfrm flipH="1">
            <a:off x="11073928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0" name="Oval 189"/>
          <p:cNvSpPr/>
          <p:nvPr/>
        </p:nvSpPr>
        <p:spPr>
          <a:xfrm flipH="1">
            <a:off x="11370995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1" name="Oval 190"/>
          <p:cNvSpPr/>
          <p:nvPr/>
        </p:nvSpPr>
        <p:spPr>
          <a:xfrm flipH="1">
            <a:off x="11668062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2" name="Oval 191"/>
          <p:cNvSpPr/>
          <p:nvPr/>
        </p:nvSpPr>
        <p:spPr>
          <a:xfrm flipH="1">
            <a:off x="11965129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3" name="Oval 192"/>
          <p:cNvSpPr/>
          <p:nvPr/>
        </p:nvSpPr>
        <p:spPr>
          <a:xfrm flipH="1">
            <a:off x="12262197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4" name="Oval 193"/>
          <p:cNvSpPr/>
          <p:nvPr/>
        </p:nvSpPr>
        <p:spPr>
          <a:xfrm flipH="1">
            <a:off x="-214624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5" name="Oval 194"/>
          <p:cNvSpPr/>
          <p:nvPr/>
        </p:nvSpPr>
        <p:spPr>
          <a:xfrm flipH="1">
            <a:off x="379510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6" name="Oval 195"/>
          <p:cNvSpPr/>
          <p:nvPr/>
        </p:nvSpPr>
        <p:spPr>
          <a:xfrm flipH="1">
            <a:off x="973645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7" name="Oval 196"/>
          <p:cNvSpPr/>
          <p:nvPr/>
        </p:nvSpPr>
        <p:spPr>
          <a:xfrm flipH="1">
            <a:off x="1567779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8" name="Oval 197"/>
          <p:cNvSpPr/>
          <p:nvPr/>
        </p:nvSpPr>
        <p:spPr>
          <a:xfrm flipH="1">
            <a:off x="10479794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9" name="Oval 198"/>
          <p:cNvSpPr/>
          <p:nvPr/>
        </p:nvSpPr>
        <p:spPr>
          <a:xfrm flipH="1">
            <a:off x="82443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0" name="Oval 199"/>
          <p:cNvSpPr/>
          <p:nvPr/>
        </p:nvSpPr>
        <p:spPr>
          <a:xfrm flipH="1">
            <a:off x="676578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1" name="Oval 200"/>
          <p:cNvSpPr/>
          <p:nvPr/>
        </p:nvSpPr>
        <p:spPr>
          <a:xfrm flipH="1">
            <a:off x="1270712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2" name="Oval 201"/>
          <p:cNvSpPr/>
          <p:nvPr/>
        </p:nvSpPr>
        <p:spPr>
          <a:xfrm flipH="1">
            <a:off x="10776861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3" name="Oval 202"/>
          <p:cNvSpPr/>
          <p:nvPr/>
        </p:nvSpPr>
        <p:spPr>
          <a:xfrm flipH="1">
            <a:off x="11073928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4" name="Oval 203"/>
          <p:cNvSpPr/>
          <p:nvPr/>
        </p:nvSpPr>
        <p:spPr>
          <a:xfrm flipH="1">
            <a:off x="11370995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5" name="Oval 204"/>
          <p:cNvSpPr/>
          <p:nvPr/>
        </p:nvSpPr>
        <p:spPr>
          <a:xfrm flipH="1">
            <a:off x="11668062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6" name="Oval 205"/>
          <p:cNvSpPr/>
          <p:nvPr/>
        </p:nvSpPr>
        <p:spPr>
          <a:xfrm flipH="1">
            <a:off x="11965129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7" name="Oval 206"/>
          <p:cNvSpPr/>
          <p:nvPr/>
        </p:nvSpPr>
        <p:spPr>
          <a:xfrm flipH="1">
            <a:off x="12262197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8" name="Oval 207"/>
          <p:cNvSpPr/>
          <p:nvPr/>
        </p:nvSpPr>
        <p:spPr>
          <a:xfrm flipH="1">
            <a:off x="379510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9" name="Oval 208"/>
          <p:cNvSpPr/>
          <p:nvPr/>
        </p:nvSpPr>
        <p:spPr>
          <a:xfrm flipH="1">
            <a:off x="973645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0" name="Oval 209"/>
          <p:cNvSpPr/>
          <p:nvPr/>
        </p:nvSpPr>
        <p:spPr>
          <a:xfrm flipH="1">
            <a:off x="1567779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1" name="Oval 210"/>
          <p:cNvSpPr/>
          <p:nvPr/>
        </p:nvSpPr>
        <p:spPr>
          <a:xfrm flipH="1">
            <a:off x="10479794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2" name="Oval 211"/>
          <p:cNvSpPr/>
          <p:nvPr/>
        </p:nvSpPr>
        <p:spPr>
          <a:xfrm flipH="1">
            <a:off x="82443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3" name="Oval 212"/>
          <p:cNvSpPr/>
          <p:nvPr/>
        </p:nvSpPr>
        <p:spPr>
          <a:xfrm flipH="1">
            <a:off x="676578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4" name="Oval 213"/>
          <p:cNvSpPr/>
          <p:nvPr/>
        </p:nvSpPr>
        <p:spPr>
          <a:xfrm flipH="1">
            <a:off x="1270712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5" name="Oval 214"/>
          <p:cNvSpPr/>
          <p:nvPr/>
        </p:nvSpPr>
        <p:spPr>
          <a:xfrm flipH="1">
            <a:off x="10776861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6" name="Oval 215"/>
          <p:cNvSpPr/>
          <p:nvPr/>
        </p:nvSpPr>
        <p:spPr>
          <a:xfrm flipH="1">
            <a:off x="11073928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7" name="Oval 216"/>
          <p:cNvSpPr/>
          <p:nvPr/>
        </p:nvSpPr>
        <p:spPr>
          <a:xfrm flipH="1">
            <a:off x="11370995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8" name="Oval 217"/>
          <p:cNvSpPr/>
          <p:nvPr/>
        </p:nvSpPr>
        <p:spPr>
          <a:xfrm flipH="1">
            <a:off x="11668062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9" name="Oval 218"/>
          <p:cNvSpPr/>
          <p:nvPr/>
        </p:nvSpPr>
        <p:spPr>
          <a:xfrm flipH="1">
            <a:off x="11965129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0" name="Oval 219"/>
          <p:cNvSpPr/>
          <p:nvPr/>
        </p:nvSpPr>
        <p:spPr>
          <a:xfrm flipH="1">
            <a:off x="379510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1" name="Oval 220"/>
          <p:cNvSpPr/>
          <p:nvPr/>
        </p:nvSpPr>
        <p:spPr>
          <a:xfrm flipH="1">
            <a:off x="973645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2" name="Oval 221"/>
          <p:cNvSpPr/>
          <p:nvPr/>
        </p:nvSpPr>
        <p:spPr>
          <a:xfrm flipH="1">
            <a:off x="1567779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3" name="Oval 222"/>
          <p:cNvSpPr/>
          <p:nvPr/>
        </p:nvSpPr>
        <p:spPr>
          <a:xfrm flipH="1">
            <a:off x="10479794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4" name="Oval 223"/>
          <p:cNvSpPr/>
          <p:nvPr/>
        </p:nvSpPr>
        <p:spPr>
          <a:xfrm flipH="1">
            <a:off x="82443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5" name="Oval 224"/>
          <p:cNvSpPr/>
          <p:nvPr/>
        </p:nvSpPr>
        <p:spPr>
          <a:xfrm flipH="1">
            <a:off x="676578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6" name="Oval 225"/>
          <p:cNvSpPr/>
          <p:nvPr/>
        </p:nvSpPr>
        <p:spPr>
          <a:xfrm flipH="1">
            <a:off x="1270712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7" name="Oval 226"/>
          <p:cNvSpPr/>
          <p:nvPr/>
        </p:nvSpPr>
        <p:spPr>
          <a:xfrm flipH="1">
            <a:off x="10776861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8" name="Oval 227"/>
          <p:cNvSpPr/>
          <p:nvPr/>
        </p:nvSpPr>
        <p:spPr>
          <a:xfrm flipH="1">
            <a:off x="11073928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9" name="Oval 228"/>
          <p:cNvSpPr/>
          <p:nvPr/>
        </p:nvSpPr>
        <p:spPr>
          <a:xfrm flipH="1">
            <a:off x="11370995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0" name="Oval 229"/>
          <p:cNvSpPr/>
          <p:nvPr/>
        </p:nvSpPr>
        <p:spPr>
          <a:xfrm flipH="1">
            <a:off x="11668062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1" name="Oval 230"/>
          <p:cNvSpPr/>
          <p:nvPr/>
        </p:nvSpPr>
        <p:spPr>
          <a:xfrm flipH="1">
            <a:off x="11965129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2" name="Oval 231"/>
          <p:cNvSpPr/>
          <p:nvPr/>
        </p:nvSpPr>
        <p:spPr>
          <a:xfrm flipH="1">
            <a:off x="379510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3" name="Oval 232"/>
          <p:cNvSpPr/>
          <p:nvPr/>
        </p:nvSpPr>
        <p:spPr>
          <a:xfrm flipH="1">
            <a:off x="973645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4" name="Oval 233"/>
          <p:cNvSpPr/>
          <p:nvPr/>
        </p:nvSpPr>
        <p:spPr>
          <a:xfrm flipH="1">
            <a:off x="1567779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5" name="Oval 234"/>
          <p:cNvSpPr/>
          <p:nvPr/>
        </p:nvSpPr>
        <p:spPr>
          <a:xfrm flipH="1">
            <a:off x="10479794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6" name="Oval 235"/>
          <p:cNvSpPr/>
          <p:nvPr/>
        </p:nvSpPr>
        <p:spPr>
          <a:xfrm flipH="1">
            <a:off x="676578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7" name="Oval 236"/>
          <p:cNvSpPr/>
          <p:nvPr/>
        </p:nvSpPr>
        <p:spPr>
          <a:xfrm flipH="1">
            <a:off x="1270712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8" name="Oval 237"/>
          <p:cNvSpPr/>
          <p:nvPr/>
        </p:nvSpPr>
        <p:spPr>
          <a:xfrm flipH="1">
            <a:off x="10776861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9" name="Oval 238"/>
          <p:cNvSpPr/>
          <p:nvPr/>
        </p:nvSpPr>
        <p:spPr>
          <a:xfrm flipH="1">
            <a:off x="11073928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40" name="Oval 239"/>
          <p:cNvSpPr/>
          <p:nvPr/>
        </p:nvSpPr>
        <p:spPr>
          <a:xfrm flipH="1">
            <a:off x="11370995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41" name="Oval 240"/>
          <p:cNvSpPr/>
          <p:nvPr/>
        </p:nvSpPr>
        <p:spPr>
          <a:xfrm flipH="1">
            <a:off x="11668062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grpSp>
        <p:nvGrpSpPr>
          <p:cNvPr id="242" name="Group 241"/>
          <p:cNvGrpSpPr/>
          <p:nvPr/>
        </p:nvGrpSpPr>
        <p:grpSpPr>
          <a:xfrm>
            <a:off x="676578" y="6439809"/>
            <a:ext cx="10326499" cy="226216"/>
            <a:chOff x="676578" y="6439809"/>
            <a:chExt cx="10326499" cy="226216"/>
          </a:xfrm>
        </p:grpSpPr>
        <p:sp>
          <p:nvSpPr>
            <p:cNvPr id="243" name="Oval 242"/>
            <p:cNvSpPr/>
            <p:nvPr/>
          </p:nvSpPr>
          <p:spPr>
            <a:xfrm flipH="1">
              <a:off x="97364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4" name="Oval 243"/>
            <p:cNvSpPr/>
            <p:nvPr/>
          </p:nvSpPr>
          <p:spPr>
            <a:xfrm flipH="1">
              <a:off x="156777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5" name="Oval 244"/>
            <p:cNvSpPr/>
            <p:nvPr/>
          </p:nvSpPr>
          <p:spPr>
            <a:xfrm flipH="1">
              <a:off x="2458980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6" name="Oval 245"/>
            <p:cNvSpPr/>
            <p:nvPr/>
          </p:nvSpPr>
          <p:spPr>
            <a:xfrm flipH="1">
              <a:off x="335018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7" name="Oval 246"/>
            <p:cNvSpPr/>
            <p:nvPr/>
          </p:nvSpPr>
          <p:spPr>
            <a:xfrm flipH="1">
              <a:off x="4538451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8" name="Oval 247"/>
            <p:cNvSpPr/>
            <p:nvPr/>
          </p:nvSpPr>
          <p:spPr>
            <a:xfrm flipH="1">
              <a:off x="572671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9" name="Oval 248"/>
            <p:cNvSpPr/>
            <p:nvPr/>
          </p:nvSpPr>
          <p:spPr>
            <a:xfrm flipH="1">
              <a:off x="691498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0" name="Oval 249"/>
            <p:cNvSpPr/>
            <p:nvPr/>
          </p:nvSpPr>
          <p:spPr>
            <a:xfrm flipH="1">
              <a:off x="780618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1" name="Oval 250"/>
            <p:cNvSpPr/>
            <p:nvPr/>
          </p:nvSpPr>
          <p:spPr>
            <a:xfrm flipH="1">
              <a:off x="364724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2" name="Oval 251"/>
            <p:cNvSpPr/>
            <p:nvPr/>
          </p:nvSpPr>
          <p:spPr>
            <a:xfrm flipH="1">
              <a:off x="483551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3" name="Oval 252"/>
            <p:cNvSpPr/>
            <p:nvPr/>
          </p:nvSpPr>
          <p:spPr>
            <a:xfrm flipH="1">
              <a:off x="602378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4" name="Oval 253"/>
            <p:cNvSpPr/>
            <p:nvPr/>
          </p:nvSpPr>
          <p:spPr>
            <a:xfrm flipH="1">
              <a:off x="721205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5" name="Oval 254"/>
            <p:cNvSpPr/>
            <p:nvPr/>
          </p:nvSpPr>
          <p:spPr>
            <a:xfrm flipH="1">
              <a:off x="810325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6" name="Oval 255"/>
            <p:cNvSpPr/>
            <p:nvPr/>
          </p:nvSpPr>
          <p:spPr>
            <a:xfrm flipH="1">
              <a:off x="8697391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7" name="Oval 256"/>
            <p:cNvSpPr/>
            <p:nvPr/>
          </p:nvSpPr>
          <p:spPr>
            <a:xfrm flipH="1">
              <a:off x="929152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8" name="Oval 257"/>
            <p:cNvSpPr/>
            <p:nvPr/>
          </p:nvSpPr>
          <p:spPr>
            <a:xfrm flipH="1">
              <a:off x="988565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9" name="Oval 258"/>
            <p:cNvSpPr/>
            <p:nvPr/>
          </p:nvSpPr>
          <p:spPr>
            <a:xfrm flipH="1">
              <a:off x="10479794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0" name="Oval 259"/>
            <p:cNvSpPr/>
            <p:nvPr/>
          </p:nvSpPr>
          <p:spPr>
            <a:xfrm flipH="1">
              <a:off x="67657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1" name="Oval 260"/>
            <p:cNvSpPr/>
            <p:nvPr/>
          </p:nvSpPr>
          <p:spPr>
            <a:xfrm flipH="1">
              <a:off x="127071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2" name="Oval 261"/>
            <p:cNvSpPr/>
            <p:nvPr/>
          </p:nvSpPr>
          <p:spPr>
            <a:xfrm flipH="1">
              <a:off x="186484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3" name="Oval 262"/>
            <p:cNvSpPr/>
            <p:nvPr/>
          </p:nvSpPr>
          <p:spPr>
            <a:xfrm flipH="1">
              <a:off x="275604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4" name="Oval 263"/>
            <p:cNvSpPr/>
            <p:nvPr/>
          </p:nvSpPr>
          <p:spPr>
            <a:xfrm flipH="1">
              <a:off x="394431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5" name="Oval 264"/>
            <p:cNvSpPr/>
            <p:nvPr/>
          </p:nvSpPr>
          <p:spPr>
            <a:xfrm flipH="1">
              <a:off x="513258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6" name="Oval 265"/>
            <p:cNvSpPr/>
            <p:nvPr/>
          </p:nvSpPr>
          <p:spPr>
            <a:xfrm flipH="1">
              <a:off x="6320853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7" name="Oval 266"/>
            <p:cNvSpPr/>
            <p:nvPr/>
          </p:nvSpPr>
          <p:spPr>
            <a:xfrm flipH="1">
              <a:off x="2161913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8" name="Oval 267"/>
            <p:cNvSpPr/>
            <p:nvPr/>
          </p:nvSpPr>
          <p:spPr>
            <a:xfrm flipH="1">
              <a:off x="305311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9" name="Oval 268"/>
            <p:cNvSpPr/>
            <p:nvPr/>
          </p:nvSpPr>
          <p:spPr>
            <a:xfrm flipH="1">
              <a:off x="4241383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0" name="Oval 269"/>
            <p:cNvSpPr/>
            <p:nvPr/>
          </p:nvSpPr>
          <p:spPr>
            <a:xfrm flipH="1">
              <a:off x="542965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1" name="Oval 270"/>
            <p:cNvSpPr/>
            <p:nvPr/>
          </p:nvSpPr>
          <p:spPr>
            <a:xfrm flipH="1">
              <a:off x="6617921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2" name="Oval 271"/>
            <p:cNvSpPr/>
            <p:nvPr/>
          </p:nvSpPr>
          <p:spPr>
            <a:xfrm flipH="1">
              <a:off x="750912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3" name="Oval 272"/>
            <p:cNvSpPr/>
            <p:nvPr/>
          </p:nvSpPr>
          <p:spPr>
            <a:xfrm flipH="1">
              <a:off x="8400324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4" name="Oval 273"/>
            <p:cNvSpPr/>
            <p:nvPr/>
          </p:nvSpPr>
          <p:spPr>
            <a:xfrm flipH="1">
              <a:off x="899445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5" name="Oval 274"/>
            <p:cNvSpPr/>
            <p:nvPr/>
          </p:nvSpPr>
          <p:spPr>
            <a:xfrm flipH="1">
              <a:off x="958859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6" name="Oval 275"/>
            <p:cNvSpPr/>
            <p:nvPr/>
          </p:nvSpPr>
          <p:spPr>
            <a:xfrm flipH="1">
              <a:off x="1018272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7" name="Oval 276"/>
            <p:cNvSpPr/>
            <p:nvPr/>
          </p:nvSpPr>
          <p:spPr>
            <a:xfrm flipH="1">
              <a:off x="10776861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78" name="Oval 277"/>
          <p:cNvSpPr/>
          <p:nvPr/>
        </p:nvSpPr>
        <p:spPr>
          <a:xfrm flipH="1">
            <a:off x="11073928" y="643980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79" name="Oval 278"/>
          <p:cNvSpPr/>
          <p:nvPr/>
        </p:nvSpPr>
        <p:spPr>
          <a:xfrm flipH="1">
            <a:off x="11370995" y="643980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0" name="Oval 279"/>
          <p:cNvSpPr/>
          <p:nvPr/>
        </p:nvSpPr>
        <p:spPr>
          <a:xfrm flipH="1">
            <a:off x="7505432" y="2776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1" name="Oval 280"/>
          <p:cNvSpPr/>
          <p:nvPr/>
        </p:nvSpPr>
        <p:spPr>
          <a:xfrm flipH="1">
            <a:off x="7208365" y="2776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2" name="Oval 281"/>
          <p:cNvSpPr/>
          <p:nvPr/>
        </p:nvSpPr>
        <p:spPr>
          <a:xfrm flipH="1">
            <a:off x="7505432" y="9260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3" name="Oval 282"/>
          <p:cNvSpPr/>
          <p:nvPr/>
        </p:nvSpPr>
        <p:spPr>
          <a:xfrm flipH="1">
            <a:off x="7208365" y="9260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4" name="Oval 283"/>
          <p:cNvSpPr/>
          <p:nvPr/>
        </p:nvSpPr>
        <p:spPr>
          <a:xfrm flipH="1">
            <a:off x="7505432" y="-4655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5" name="Oval 284"/>
          <p:cNvSpPr/>
          <p:nvPr/>
        </p:nvSpPr>
        <p:spPr>
          <a:xfrm flipH="1">
            <a:off x="7208365" y="-4655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6" name="Oval 285"/>
          <p:cNvSpPr/>
          <p:nvPr/>
        </p:nvSpPr>
        <p:spPr>
          <a:xfrm flipH="1">
            <a:off x="7505432" y="6018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7" name="Oval 286"/>
          <p:cNvSpPr/>
          <p:nvPr/>
        </p:nvSpPr>
        <p:spPr>
          <a:xfrm flipH="1">
            <a:off x="7208365" y="6018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8" name="Oval 287"/>
          <p:cNvSpPr/>
          <p:nvPr/>
        </p:nvSpPr>
        <p:spPr>
          <a:xfrm flipH="1">
            <a:off x="4551760" y="28527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9" name="Oval 288"/>
          <p:cNvSpPr/>
          <p:nvPr/>
        </p:nvSpPr>
        <p:spPr>
          <a:xfrm flipH="1">
            <a:off x="4848828" y="28527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0" name="Oval 289"/>
          <p:cNvSpPr/>
          <p:nvPr/>
        </p:nvSpPr>
        <p:spPr>
          <a:xfrm flipH="1">
            <a:off x="4551760" y="93370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1" name="Oval 290"/>
          <p:cNvSpPr/>
          <p:nvPr/>
        </p:nvSpPr>
        <p:spPr>
          <a:xfrm flipH="1">
            <a:off x="4848828" y="93370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2" name="Oval 291"/>
          <p:cNvSpPr/>
          <p:nvPr/>
        </p:nvSpPr>
        <p:spPr>
          <a:xfrm flipH="1">
            <a:off x="4551760" y="-3893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3" name="Oval 292"/>
          <p:cNvSpPr/>
          <p:nvPr/>
        </p:nvSpPr>
        <p:spPr>
          <a:xfrm flipH="1">
            <a:off x="4848828" y="-3893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4" name="Oval 293"/>
          <p:cNvSpPr/>
          <p:nvPr/>
        </p:nvSpPr>
        <p:spPr>
          <a:xfrm flipH="1">
            <a:off x="4551760" y="60948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5" name="Oval 294"/>
          <p:cNvSpPr/>
          <p:nvPr/>
        </p:nvSpPr>
        <p:spPr>
          <a:xfrm flipH="1">
            <a:off x="4848828" y="60948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6" name="Freeform 295"/>
          <p:cNvSpPr/>
          <p:nvPr/>
        </p:nvSpPr>
        <p:spPr>
          <a:xfrm>
            <a:off x="-336838" y="-191975"/>
            <a:ext cx="12857975" cy="6945589"/>
          </a:xfrm>
          <a:custGeom>
            <a:avLst/>
            <a:gdLst>
              <a:gd name="connsiteX0" fmla="*/ 2643823 w 12857975"/>
              <a:gd name="connsiteY0" fmla="*/ 1482613 h 6945589"/>
              <a:gd name="connsiteX1" fmla="*/ 2220734 w 12857975"/>
              <a:gd name="connsiteY1" fmla="*/ 1905702 h 6945589"/>
              <a:gd name="connsiteX2" fmla="*/ 2220734 w 12857975"/>
              <a:gd name="connsiteY2" fmla="*/ 6112536 h 6945589"/>
              <a:gd name="connsiteX3" fmla="*/ 2643823 w 12857975"/>
              <a:gd name="connsiteY3" fmla="*/ 6535625 h 6945589"/>
              <a:gd name="connsiteX4" fmla="*/ 10301565 w 12857975"/>
              <a:gd name="connsiteY4" fmla="*/ 6535625 h 6945589"/>
              <a:gd name="connsiteX5" fmla="*/ 10724654 w 12857975"/>
              <a:gd name="connsiteY5" fmla="*/ 6112536 h 6945589"/>
              <a:gd name="connsiteX6" fmla="*/ 10724654 w 12857975"/>
              <a:gd name="connsiteY6" fmla="*/ 1905702 h 6945589"/>
              <a:gd name="connsiteX7" fmla="*/ 10301565 w 12857975"/>
              <a:gd name="connsiteY7" fmla="*/ 1482613 h 6945589"/>
              <a:gd name="connsiteX8" fmla="*/ 2533728 w 12857975"/>
              <a:gd name="connsiteY8" fmla="*/ 0 h 6945589"/>
              <a:gd name="connsiteX9" fmla="*/ 10381559 w 12857975"/>
              <a:gd name="connsiteY9" fmla="*/ 0 h 6945589"/>
              <a:gd name="connsiteX10" fmla="*/ 10708266 w 12857975"/>
              <a:gd name="connsiteY10" fmla="*/ 184522 h 6945589"/>
              <a:gd name="connsiteX11" fmla="*/ 12768295 w 12857975"/>
              <a:gd name="connsiteY11" fmla="*/ 2290151 h 6945589"/>
              <a:gd name="connsiteX12" fmla="*/ 12857975 w 12857975"/>
              <a:gd name="connsiteY12" fmla="*/ 2481592 h 6945589"/>
              <a:gd name="connsiteX13" fmla="*/ 12857975 w 12857975"/>
              <a:gd name="connsiteY13" fmla="*/ 5943525 h 6945589"/>
              <a:gd name="connsiteX14" fmla="*/ 12809904 w 12857975"/>
              <a:gd name="connsiteY14" fmla="*/ 6052081 h 6945589"/>
              <a:gd name="connsiteX15" fmla="*/ 12344277 w 12857975"/>
              <a:gd name="connsiteY15" fmla="*/ 6793351 h 6945589"/>
              <a:gd name="connsiteX16" fmla="*/ 12220972 w 12857975"/>
              <a:gd name="connsiteY16" fmla="*/ 6945589 h 6945589"/>
              <a:gd name="connsiteX17" fmla="*/ 694316 w 12857975"/>
              <a:gd name="connsiteY17" fmla="*/ 6945589 h 6945589"/>
              <a:gd name="connsiteX18" fmla="*/ 571011 w 12857975"/>
              <a:gd name="connsiteY18" fmla="*/ 6793351 h 6945589"/>
              <a:gd name="connsiteX19" fmla="*/ 105385 w 12857975"/>
              <a:gd name="connsiteY19" fmla="*/ 6052081 h 6945589"/>
              <a:gd name="connsiteX20" fmla="*/ 0 w 12857975"/>
              <a:gd name="connsiteY20" fmla="*/ 5814097 h 6945589"/>
              <a:gd name="connsiteX21" fmla="*/ 0 w 12857975"/>
              <a:gd name="connsiteY21" fmla="*/ 2603938 h 6945589"/>
              <a:gd name="connsiteX22" fmla="*/ 146992 w 12857975"/>
              <a:gd name="connsiteY22" fmla="*/ 2290153 h 6945589"/>
              <a:gd name="connsiteX23" fmla="*/ 2207021 w 12857975"/>
              <a:gd name="connsiteY23" fmla="*/ 184522 h 694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857975" h="6945589">
                <a:moveTo>
                  <a:pt x="2643823" y="1482613"/>
                </a:moveTo>
                <a:cubicBezTo>
                  <a:pt x="2410160" y="1482613"/>
                  <a:pt x="2220734" y="1672036"/>
                  <a:pt x="2220734" y="1905702"/>
                </a:cubicBezTo>
                <a:lnTo>
                  <a:pt x="2220734" y="6112536"/>
                </a:lnTo>
                <a:cubicBezTo>
                  <a:pt x="2220734" y="6346202"/>
                  <a:pt x="2410160" y="6535625"/>
                  <a:pt x="2643823" y="6535625"/>
                </a:cubicBezTo>
                <a:lnTo>
                  <a:pt x="10301565" y="6535625"/>
                </a:lnTo>
                <a:cubicBezTo>
                  <a:pt x="10535231" y="6535625"/>
                  <a:pt x="10724654" y="6346202"/>
                  <a:pt x="10724654" y="6112536"/>
                </a:cubicBezTo>
                <a:lnTo>
                  <a:pt x="10724654" y="1905702"/>
                </a:lnTo>
                <a:cubicBezTo>
                  <a:pt x="10724654" y="1672036"/>
                  <a:pt x="10535231" y="1482613"/>
                  <a:pt x="10301565" y="1482613"/>
                </a:cubicBezTo>
                <a:close/>
                <a:moveTo>
                  <a:pt x="2533728" y="0"/>
                </a:moveTo>
                <a:lnTo>
                  <a:pt x="10381559" y="0"/>
                </a:lnTo>
                <a:lnTo>
                  <a:pt x="10708266" y="184522"/>
                </a:lnTo>
                <a:cubicBezTo>
                  <a:pt x="11613649" y="735932"/>
                  <a:pt x="12329101" y="1459652"/>
                  <a:pt x="12768295" y="2290151"/>
                </a:cubicBezTo>
                <a:lnTo>
                  <a:pt x="12857975" y="2481592"/>
                </a:lnTo>
                <a:lnTo>
                  <a:pt x="12857975" y="5943525"/>
                </a:lnTo>
                <a:lnTo>
                  <a:pt x="12809904" y="6052081"/>
                </a:lnTo>
                <a:cubicBezTo>
                  <a:pt x="12680275" y="6309717"/>
                  <a:pt x="12524228" y="6557443"/>
                  <a:pt x="12344277" y="6793351"/>
                </a:cubicBezTo>
                <a:lnTo>
                  <a:pt x="12220972" y="6945589"/>
                </a:lnTo>
                <a:lnTo>
                  <a:pt x="694316" y="6945589"/>
                </a:lnTo>
                <a:lnTo>
                  <a:pt x="571011" y="6793351"/>
                </a:lnTo>
                <a:cubicBezTo>
                  <a:pt x="391061" y="6557443"/>
                  <a:pt x="235014" y="6309717"/>
                  <a:pt x="105385" y="6052081"/>
                </a:cubicBezTo>
                <a:lnTo>
                  <a:pt x="0" y="5814097"/>
                </a:lnTo>
                <a:lnTo>
                  <a:pt x="0" y="2603938"/>
                </a:lnTo>
                <a:lnTo>
                  <a:pt x="146992" y="2290153"/>
                </a:lnTo>
                <a:cubicBezTo>
                  <a:pt x="586186" y="1459653"/>
                  <a:pt x="1301638" y="735933"/>
                  <a:pt x="2207021" y="184522"/>
                </a:cubicBezTo>
                <a:close/>
              </a:path>
            </a:pathLst>
          </a:custGeom>
          <a:noFill/>
          <a:ln w="304800" cap="rnd">
            <a:solidFill>
              <a:schemeClr val="tx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Freeform 296"/>
          <p:cNvSpPr/>
          <p:nvPr/>
        </p:nvSpPr>
        <p:spPr>
          <a:xfrm>
            <a:off x="-336838" y="-191975"/>
            <a:ext cx="12857975" cy="6945589"/>
          </a:xfrm>
          <a:custGeom>
            <a:avLst/>
            <a:gdLst>
              <a:gd name="connsiteX0" fmla="*/ 2643823 w 12857975"/>
              <a:gd name="connsiteY0" fmla="*/ 1482613 h 6945589"/>
              <a:gd name="connsiteX1" fmla="*/ 2220734 w 12857975"/>
              <a:gd name="connsiteY1" fmla="*/ 1905702 h 6945589"/>
              <a:gd name="connsiteX2" fmla="*/ 2220734 w 12857975"/>
              <a:gd name="connsiteY2" fmla="*/ 6112536 h 6945589"/>
              <a:gd name="connsiteX3" fmla="*/ 2643823 w 12857975"/>
              <a:gd name="connsiteY3" fmla="*/ 6535625 h 6945589"/>
              <a:gd name="connsiteX4" fmla="*/ 10301565 w 12857975"/>
              <a:gd name="connsiteY4" fmla="*/ 6535625 h 6945589"/>
              <a:gd name="connsiteX5" fmla="*/ 10724654 w 12857975"/>
              <a:gd name="connsiteY5" fmla="*/ 6112536 h 6945589"/>
              <a:gd name="connsiteX6" fmla="*/ 10724654 w 12857975"/>
              <a:gd name="connsiteY6" fmla="*/ 1905702 h 6945589"/>
              <a:gd name="connsiteX7" fmla="*/ 10301565 w 12857975"/>
              <a:gd name="connsiteY7" fmla="*/ 1482613 h 6945589"/>
              <a:gd name="connsiteX8" fmla="*/ 2533728 w 12857975"/>
              <a:gd name="connsiteY8" fmla="*/ 0 h 6945589"/>
              <a:gd name="connsiteX9" fmla="*/ 10381559 w 12857975"/>
              <a:gd name="connsiteY9" fmla="*/ 0 h 6945589"/>
              <a:gd name="connsiteX10" fmla="*/ 10708266 w 12857975"/>
              <a:gd name="connsiteY10" fmla="*/ 184522 h 6945589"/>
              <a:gd name="connsiteX11" fmla="*/ 12768295 w 12857975"/>
              <a:gd name="connsiteY11" fmla="*/ 2290151 h 6945589"/>
              <a:gd name="connsiteX12" fmla="*/ 12857975 w 12857975"/>
              <a:gd name="connsiteY12" fmla="*/ 2481592 h 6945589"/>
              <a:gd name="connsiteX13" fmla="*/ 12857975 w 12857975"/>
              <a:gd name="connsiteY13" fmla="*/ 5943525 h 6945589"/>
              <a:gd name="connsiteX14" fmla="*/ 12809904 w 12857975"/>
              <a:gd name="connsiteY14" fmla="*/ 6052081 h 6945589"/>
              <a:gd name="connsiteX15" fmla="*/ 12344277 w 12857975"/>
              <a:gd name="connsiteY15" fmla="*/ 6793351 h 6945589"/>
              <a:gd name="connsiteX16" fmla="*/ 12220972 w 12857975"/>
              <a:gd name="connsiteY16" fmla="*/ 6945589 h 6945589"/>
              <a:gd name="connsiteX17" fmla="*/ 694316 w 12857975"/>
              <a:gd name="connsiteY17" fmla="*/ 6945589 h 6945589"/>
              <a:gd name="connsiteX18" fmla="*/ 571011 w 12857975"/>
              <a:gd name="connsiteY18" fmla="*/ 6793351 h 6945589"/>
              <a:gd name="connsiteX19" fmla="*/ 105385 w 12857975"/>
              <a:gd name="connsiteY19" fmla="*/ 6052081 h 6945589"/>
              <a:gd name="connsiteX20" fmla="*/ 0 w 12857975"/>
              <a:gd name="connsiteY20" fmla="*/ 5814097 h 6945589"/>
              <a:gd name="connsiteX21" fmla="*/ 0 w 12857975"/>
              <a:gd name="connsiteY21" fmla="*/ 2603938 h 6945589"/>
              <a:gd name="connsiteX22" fmla="*/ 146992 w 12857975"/>
              <a:gd name="connsiteY22" fmla="*/ 2290153 h 6945589"/>
              <a:gd name="connsiteX23" fmla="*/ 2207021 w 12857975"/>
              <a:gd name="connsiteY23" fmla="*/ 184522 h 694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857975" h="6945589">
                <a:moveTo>
                  <a:pt x="2643823" y="1482613"/>
                </a:moveTo>
                <a:cubicBezTo>
                  <a:pt x="2410160" y="1482613"/>
                  <a:pt x="2220734" y="1672036"/>
                  <a:pt x="2220734" y="1905702"/>
                </a:cubicBezTo>
                <a:lnTo>
                  <a:pt x="2220734" y="6112536"/>
                </a:lnTo>
                <a:cubicBezTo>
                  <a:pt x="2220734" y="6346202"/>
                  <a:pt x="2410160" y="6535625"/>
                  <a:pt x="2643823" y="6535625"/>
                </a:cubicBezTo>
                <a:lnTo>
                  <a:pt x="10301565" y="6535625"/>
                </a:lnTo>
                <a:cubicBezTo>
                  <a:pt x="10535231" y="6535625"/>
                  <a:pt x="10724654" y="6346202"/>
                  <a:pt x="10724654" y="6112536"/>
                </a:cubicBezTo>
                <a:lnTo>
                  <a:pt x="10724654" y="1905702"/>
                </a:lnTo>
                <a:cubicBezTo>
                  <a:pt x="10724654" y="1672036"/>
                  <a:pt x="10535231" y="1482613"/>
                  <a:pt x="10301565" y="1482613"/>
                </a:cubicBezTo>
                <a:close/>
                <a:moveTo>
                  <a:pt x="2533728" y="0"/>
                </a:moveTo>
                <a:lnTo>
                  <a:pt x="10381559" y="0"/>
                </a:lnTo>
                <a:lnTo>
                  <a:pt x="10708266" y="184522"/>
                </a:lnTo>
                <a:cubicBezTo>
                  <a:pt x="11613649" y="735932"/>
                  <a:pt x="12329101" y="1459652"/>
                  <a:pt x="12768295" y="2290151"/>
                </a:cubicBezTo>
                <a:lnTo>
                  <a:pt x="12857975" y="2481592"/>
                </a:lnTo>
                <a:lnTo>
                  <a:pt x="12857975" y="5943525"/>
                </a:lnTo>
                <a:lnTo>
                  <a:pt x="12809904" y="6052081"/>
                </a:lnTo>
                <a:cubicBezTo>
                  <a:pt x="12680275" y="6309717"/>
                  <a:pt x="12524228" y="6557443"/>
                  <a:pt x="12344277" y="6793351"/>
                </a:cubicBezTo>
                <a:lnTo>
                  <a:pt x="12220972" y="6945589"/>
                </a:lnTo>
                <a:lnTo>
                  <a:pt x="694316" y="6945589"/>
                </a:lnTo>
                <a:lnTo>
                  <a:pt x="571011" y="6793351"/>
                </a:lnTo>
                <a:cubicBezTo>
                  <a:pt x="391061" y="6557443"/>
                  <a:pt x="235014" y="6309717"/>
                  <a:pt x="105385" y="6052081"/>
                </a:cubicBezTo>
                <a:lnTo>
                  <a:pt x="0" y="5814097"/>
                </a:lnTo>
                <a:lnTo>
                  <a:pt x="0" y="2603938"/>
                </a:lnTo>
                <a:lnTo>
                  <a:pt x="146992" y="2290153"/>
                </a:lnTo>
                <a:cubicBezTo>
                  <a:pt x="586186" y="1459653"/>
                  <a:pt x="1301638" y="735933"/>
                  <a:pt x="2207021" y="184522"/>
                </a:cubicBezTo>
                <a:close/>
              </a:path>
            </a:pathLst>
          </a:custGeom>
          <a:noFill/>
          <a:ln w="101600" cap="rnd">
            <a:gradFill>
              <a:gsLst>
                <a:gs pos="50000">
                  <a:schemeClr val="accent2"/>
                </a:gs>
                <a:gs pos="100000">
                  <a:schemeClr val="accent4"/>
                </a:gs>
              </a:gsLst>
              <a:lin ang="5400000" scaled="1"/>
            </a:gra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ScoreBox"/>
          <p:cNvSpPr/>
          <p:nvPr/>
        </p:nvSpPr>
        <p:spPr>
          <a:xfrm>
            <a:off x="5118494" y="119434"/>
            <a:ext cx="1993113" cy="986852"/>
          </a:xfrm>
          <a:prstGeom prst="roundRect">
            <a:avLst>
              <a:gd name="adj" fmla="val 13950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 l="-15000" t="-15000" r="-7000" b="-140000"/>
            </a:stretch>
          </a:blip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</a:p>
        </p:txBody>
      </p:sp>
      <p:sp>
        <p:nvSpPr>
          <p:cNvPr id="299" name="BGMSFX">
            <a:hlinkClick r:id="" action="ppaction://noaction">
              <a:snd r:embed="rId7" name="6 Fast money win.WAV"/>
            </a:hlinkClick>
          </p:cNvPr>
          <p:cNvSpPr/>
          <p:nvPr/>
        </p:nvSpPr>
        <p:spPr>
          <a:xfrm>
            <a:off x="7818183" y="6598168"/>
            <a:ext cx="314899" cy="182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Over300">
            <a:hlinkClick r:id="" action="ppaction://noaction">
              <a:snd r:embed="rId8" name="5 Go to break after main game win.WAV"/>
            </a:hlinkClick>
          </p:cNvPr>
          <p:cNvSpPr/>
          <p:nvPr/>
        </p:nvSpPr>
        <p:spPr>
          <a:xfrm>
            <a:off x="7386398" y="6567195"/>
            <a:ext cx="236185" cy="2483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Demi Cond" panose="020B0706030402020204" pitchFamily="34" charset="0"/>
            </a:endParaRPr>
          </a:p>
        </p:txBody>
      </p:sp>
      <p:sp>
        <p:nvSpPr>
          <p:cNvPr id="301" name="Rectangle 300"/>
          <p:cNvSpPr/>
          <p:nvPr/>
        </p:nvSpPr>
        <p:spPr>
          <a:xfrm>
            <a:off x="0" y="6553200"/>
            <a:ext cx="12161520" cy="316228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02" name="StrikeFX">
            <a:hlinkClick r:id="" action="ppaction://noaction">
              <a:snd r:embed="rId9" name="ffstrike.wav"/>
            </a:hlinkClick>
          </p:cNvPr>
          <p:cNvSpPr/>
          <p:nvPr/>
        </p:nvSpPr>
        <p:spPr>
          <a:xfrm>
            <a:off x="7769595" y="6627473"/>
            <a:ext cx="243275" cy="239532"/>
          </a:xfrm>
          <a:prstGeom prst="rect">
            <a:avLst/>
          </a:prstGeom>
          <a:solidFill>
            <a:sysClr val="windowText" lastClr="000000">
              <a:lumMod val="85000"/>
              <a:lumOff val="1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X</a:t>
            </a:r>
          </a:p>
        </p:txBody>
      </p:sp>
      <p:sp>
        <p:nvSpPr>
          <p:cNvPr id="303" name="Rectangle 5"/>
          <p:cNvSpPr>
            <a:spLocks noChangeArrowheads="1"/>
          </p:cNvSpPr>
          <p:nvPr/>
        </p:nvSpPr>
        <p:spPr bwMode="auto">
          <a:xfrm>
            <a:off x="2184453" y="5036644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4" name="Rectangle 5"/>
          <p:cNvSpPr>
            <a:spLocks noChangeArrowheads="1"/>
          </p:cNvSpPr>
          <p:nvPr/>
        </p:nvSpPr>
        <p:spPr bwMode="auto">
          <a:xfrm>
            <a:off x="2184453" y="3887602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5" name="Rectangle 5"/>
          <p:cNvSpPr>
            <a:spLocks noChangeArrowheads="1"/>
          </p:cNvSpPr>
          <p:nvPr/>
        </p:nvSpPr>
        <p:spPr bwMode="auto">
          <a:xfrm>
            <a:off x="2184453" y="2735241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6" name="Rectangle 5"/>
          <p:cNvSpPr>
            <a:spLocks noChangeArrowheads="1"/>
          </p:cNvSpPr>
          <p:nvPr/>
        </p:nvSpPr>
        <p:spPr bwMode="auto">
          <a:xfrm>
            <a:off x="2184453" y="1582880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7" name="Rectangle 5"/>
          <p:cNvSpPr>
            <a:spLocks noChangeArrowheads="1"/>
          </p:cNvSpPr>
          <p:nvPr/>
        </p:nvSpPr>
        <p:spPr bwMode="auto">
          <a:xfrm>
            <a:off x="6201211" y="5036644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8" name="Rectangle 5"/>
          <p:cNvSpPr>
            <a:spLocks noChangeArrowheads="1"/>
          </p:cNvSpPr>
          <p:nvPr/>
        </p:nvSpPr>
        <p:spPr bwMode="auto">
          <a:xfrm>
            <a:off x="6201211" y="3887602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9" name="Rectangle 5"/>
          <p:cNvSpPr>
            <a:spLocks noChangeArrowheads="1"/>
          </p:cNvSpPr>
          <p:nvPr/>
        </p:nvSpPr>
        <p:spPr bwMode="auto">
          <a:xfrm>
            <a:off x="6201211" y="2735241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0" name="Rectangle 5"/>
          <p:cNvSpPr>
            <a:spLocks noChangeArrowheads="1"/>
          </p:cNvSpPr>
          <p:nvPr/>
        </p:nvSpPr>
        <p:spPr bwMode="auto">
          <a:xfrm>
            <a:off x="6201211" y="1582880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1" name="Rectangle 5"/>
          <p:cNvSpPr>
            <a:spLocks noChangeArrowheads="1"/>
          </p:cNvSpPr>
          <p:nvPr/>
        </p:nvSpPr>
        <p:spPr bwMode="auto">
          <a:xfrm>
            <a:off x="2184453" y="1582880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2" name="Rectangle 5"/>
          <p:cNvSpPr>
            <a:spLocks noChangeArrowheads="1"/>
          </p:cNvSpPr>
          <p:nvPr/>
        </p:nvSpPr>
        <p:spPr bwMode="auto">
          <a:xfrm>
            <a:off x="2184453" y="2735241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3" name="Rectangle 5"/>
          <p:cNvSpPr>
            <a:spLocks noChangeArrowheads="1"/>
          </p:cNvSpPr>
          <p:nvPr/>
        </p:nvSpPr>
        <p:spPr bwMode="auto">
          <a:xfrm>
            <a:off x="2184453" y="3887602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4" name="Rectangle 5"/>
          <p:cNvSpPr>
            <a:spLocks noChangeArrowheads="1"/>
          </p:cNvSpPr>
          <p:nvPr/>
        </p:nvSpPr>
        <p:spPr bwMode="auto">
          <a:xfrm>
            <a:off x="2184453" y="5036644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5" name="Rectangle 5"/>
          <p:cNvSpPr>
            <a:spLocks noChangeArrowheads="1"/>
          </p:cNvSpPr>
          <p:nvPr/>
        </p:nvSpPr>
        <p:spPr bwMode="auto">
          <a:xfrm>
            <a:off x="6201211" y="1582880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6" name="Rectangle 5"/>
          <p:cNvSpPr>
            <a:spLocks noChangeArrowheads="1"/>
          </p:cNvSpPr>
          <p:nvPr/>
        </p:nvSpPr>
        <p:spPr bwMode="auto">
          <a:xfrm>
            <a:off x="6201211" y="2735241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7" name="Rectangle 5"/>
          <p:cNvSpPr>
            <a:spLocks noChangeArrowheads="1"/>
          </p:cNvSpPr>
          <p:nvPr/>
        </p:nvSpPr>
        <p:spPr bwMode="auto">
          <a:xfrm>
            <a:off x="6201211" y="3887602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8" name="Rectangle 5"/>
          <p:cNvSpPr>
            <a:spLocks noChangeArrowheads="1"/>
          </p:cNvSpPr>
          <p:nvPr/>
        </p:nvSpPr>
        <p:spPr bwMode="auto">
          <a:xfrm>
            <a:off x="6201211" y="5036644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23" name="Rectangle 322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27" name="Canx1" hidden="1">
            <a:hlinkClick r:id="" action="ppaction://macro?name=Strike"/>
          </p:cNvPr>
          <p:cNvSpPr/>
          <p:nvPr/>
        </p:nvSpPr>
        <p:spPr>
          <a:xfrm>
            <a:off x="10152318" y="6505641"/>
            <a:ext cx="548640" cy="31691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FF0000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28" name="Canx2" hidden="1">
            <a:hlinkClick r:id="" action="ppaction://macro?name=Strike"/>
          </p:cNvPr>
          <p:cNvSpPr/>
          <p:nvPr/>
        </p:nvSpPr>
        <p:spPr>
          <a:xfrm>
            <a:off x="10800472" y="6505641"/>
            <a:ext cx="548640" cy="31691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FF0000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29" name="Canx3" hidden="1">
            <a:hlinkClick r:id="" action="ppaction://macro?name=Strike"/>
          </p:cNvPr>
          <p:cNvSpPr/>
          <p:nvPr/>
        </p:nvSpPr>
        <p:spPr>
          <a:xfrm>
            <a:off x="11448627" y="6505641"/>
            <a:ext cx="548640" cy="31691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FF0000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30" name="BackToScores" hidden="1">
            <a:hlinkClick r:id="" action="ppaction://macro?name=ReturnToScores"/>
          </p:cNvPr>
          <p:cNvSpPr/>
          <p:nvPr/>
        </p:nvSpPr>
        <p:spPr>
          <a:xfrm>
            <a:off x="1828800" y="6508751"/>
            <a:ext cx="1737360" cy="32004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lIns="0" rIns="0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BACK TO SCORES</a:t>
            </a:r>
          </a:p>
        </p:txBody>
      </p:sp>
      <p:grpSp>
        <p:nvGrpSpPr>
          <p:cNvPr id="331" name="Group 330"/>
          <p:cNvGrpSpPr/>
          <p:nvPr/>
        </p:nvGrpSpPr>
        <p:grpSpPr>
          <a:xfrm>
            <a:off x="2173689" y="1582880"/>
            <a:ext cx="3892412" cy="1013311"/>
            <a:chOff x="-2362200" y="7254032"/>
            <a:chExt cx="3892412" cy="1124886"/>
          </a:xfrm>
        </p:grpSpPr>
        <p:sp>
          <p:nvSpPr>
            <p:cNvPr id="332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33" name="Group 332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34" name="Rectangle 333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35" name="Rectangle 334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36" name="Group 335"/>
          <p:cNvGrpSpPr/>
          <p:nvPr/>
        </p:nvGrpSpPr>
        <p:grpSpPr>
          <a:xfrm>
            <a:off x="2173689" y="2735241"/>
            <a:ext cx="3892412" cy="1013311"/>
            <a:chOff x="-2362200" y="7254032"/>
            <a:chExt cx="3892412" cy="1124886"/>
          </a:xfrm>
        </p:grpSpPr>
        <p:sp>
          <p:nvSpPr>
            <p:cNvPr id="337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38" name="Group 337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39" name="Rectangle 338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40" name="Rectangle 339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41" name="Group 340"/>
          <p:cNvGrpSpPr/>
          <p:nvPr/>
        </p:nvGrpSpPr>
        <p:grpSpPr>
          <a:xfrm>
            <a:off x="2173689" y="3887602"/>
            <a:ext cx="3892412" cy="1013311"/>
            <a:chOff x="-2362200" y="7254032"/>
            <a:chExt cx="3892412" cy="1124886"/>
          </a:xfrm>
        </p:grpSpPr>
        <p:sp>
          <p:nvSpPr>
            <p:cNvPr id="342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43" name="Group 342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44" name="Rectangle 343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45" name="Rectangle 344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46" name="Group 345"/>
          <p:cNvGrpSpPr/>
          <p:nvPr/>
        </p:nvGrpSpPr>
        <p:grpSpPr>
          <a:xfrm>
            <a:off x="2173689" y="5036644"/>
            <a:ext cx="3892412" cy="1013311"/>
            <a:chOff x="-2362200" y="7254032"/>
            <a:chExt cx="3892412" cy="1124886"/>
          </a:xfrm>
        </p:grpSpPr>
        <p:sp>
          <p:nvSpPr>
            <p:cNvPr id="347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48" name="Group 347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49" name="Rectangle 348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50" name="Rectangle 349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51" name="Group 350"/>
          <p:cNvGrpSpPr/>
          <p:nvPr/>
        </p:nvGrpSpPr>
        <p:grpSpPr>
          <a:xfrm>
            <a:off x="6182249" y="1582880"/>
            <a:ext cx="3892412" cy="1013311"/>
            <a:chOff x="-2362200" y="7254032"/>
            <a:chExt cx="3892412" cy="1124886"/>
          </a:xfrm>
        </p:grpSpPr>
        <p:sp>
          <p:nvSpPr>
            <p:cNvPr id="352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53" name="Group 352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54" name="Rectangle 353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55" name="Rectangle 354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56" name="Group 355"/>
          <p:cNvGrpSpPr/>
          <p:nvPr/>
        </p:nvGrpSpPr>
        <p:grpSpPr>
          <a:xfrm>
            <a:off x="6182249" y="2735241"/>
            <a:ext cx="3892412" cy="1013311"/>
            <a:chOff x="-2362200" y="7254032"/>
            <a:chExt cx="3892412" cy="1124886"/>
          </a:xfrm>
        </p:grpSpPr>
        <p:sp>
          <p:nvSpPr>
            <p:cNvPr id="357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58" name="Group 357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59" name="Rectangle 358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60" name="Rectangle 359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61" name="Group 360"/>
          <p:cNvGrpSpPr/>
          <p:nvPr/>
        </p:nvGrpSpPr>
        <p:grpSpPr>
          <a:xfrm>
            <a:off x="6182249" y="3887602"/>
            <a:ext cx="3892412" cy="1013311"/>
            <a:chOff x="-2362200" y="7254032"/>
            <a:chExt cx="3892412" cy="1124886"/>
          </a:xfrm>
        </p:grpSpPr>
        <p:sp>
          <p:nvSpPr>
            <p:cNvPr id="362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63" name="Group 362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64" name="Rectangle 363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65" name="Rectangle 364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66" name="Group 365"/>
          <p:cNvGrpSpPr/>
          <p:nvPr/>
        </p:nvGrpSpPr>
        <p:grpSpPr>
          <a:xfrm>
            <a:off x="6182249" y="5036644"/>
            <a:ext cx="3892412" cy="1013311"/>
            <a:chOff x="-2362200" y="7254032"/>
            <a:chExt cx="3892412" cy="1124886"/>
          </a:xfrm>
        </p:grpSpPr>
        <p:sp>
          <p:nvSpPr>
            <p:cNvPr id="367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68" name="Group 367"/>
            <p:cNvGrpSpPr/>
            <p:nvPr/>
          </p:nvGrpSpPr>
          <p:grpSpPr>
            <a:xfrm>
              <a:off x="-2286000" y="7334834"/>
              <a:ext cx="3739115" cy="966950"/>
              <a:chOff x="-2324100" y="7049143"/>
              <a:chExt cx="3581400" cy="1066801"/>
            </a:xfrm>
          </p:grpSpPr>
          <p:sp>
            <p:nvSpPr>
              <p:cNvPr id="369" name="Rectangle 368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70" name="Rectangle 369"/>
              <p:cNvSpPr/>
              <p:nvPr/>
            </p:nvSpPr>
            <p:spPr>
              <a:xfrm>
                <a:off x="419100" y="7049144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sp>
        <p:nvSpPr>
          <p:cNvPr id="371" name="Oval 8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7245245" y="5096321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72" name="Oval 7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7245245" y="3947279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373" name="Oval 6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7245245" y="2794918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374" name="Oval 5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7245245" y="1642557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375" name="Oval 4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3228487" y="5096321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376" name="Oval 3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3228487" y="3947279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377" name="Oval 2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3228487" y="2794918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378" name="Oval 1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3228487" y="1642557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415" name="Picture 20">
            <a:extLst>
              <a:ext uri="{FF2B5EF4-FFF2-40B4-BE49-F238E27FC236}">
                <a16:creationId xmlns:a16="http://schemas.microsoft.com/office/drawing/2014/main" id="{3B8AC7B9-F945-9445-80FD-E399402B7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3760357" y="1252391"/>
            <a:ext cx="4939719" cy="493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" name="A1"/>
          <p:cNvSpPr/>
          <p:nvPr/>
        </p:nvSpPr>
        <p:spPr>
          <a:xfrm>
            <a:off x="2238389" y="1654016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150" normalizeH="0" baseline="0" noProof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</a:rPr>
              <a:t>Jesus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0" name="S1"/>
          <p:cNvSpPr/>
          <p:nvPr/>
        </p:nvSpPr>
        <p:spPr>
          <a:xfrm>
            <a:off x="5123854" y="1654016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42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1" name="A2"/>
          <p:cNvSpPr/>
          <p:nvPr/>
        </p:nvSpPr>
        <p:spPr>
          <a:xfrm>
            <a:off x="2238389" y="2806377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150" normalizeH="0" baseline="0" noProof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</a:rPr>
              <a:t>Maria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2" name="S2"/>
          <p:cNvSpPr/>
          <p:nvPr/>
        </p:nvSpPr>
        <p:spPr>
          <a:xfrm>
            <a:off x="5123854" y="2806377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20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3" name="A3"/>
          <p:cNvSpPr/>
          <p:nvPr/>
        </p:nvSpPr>
        <p:spPr>
          <a:xfrm>
            <a:off x="2238389" y="3958738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spc="-15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Esel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4" name="S3"/>
          <p:cNvSpPr/>
          <p:nvPr/>
        </p:nvSpPr>
        <p:spPr>
          <a:xfrm>
            <a:off x="5123854" y="3958738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19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5" name="A4"/>
          <p:cNvSpPr/>
          <p:nvPr/>
        </p:nvSpPr>
        <p:spPr>
          <a:xfrm>
            <a:off x="2238389" y="5107780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kern="0" spc="-15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Arial Unicode MS" panose="020B0604020202020204" pitchFamily="34" charset="-128"/>
              </a:rPr>
              <a:t>Ochse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6" name="S4"/>
          <p:cNvSpPr/>
          <p:nvPr/>
        </p:nvSpPr>
        <p:spPr>
          <a:xfrm>
            <a:off x="5123854" y="5107780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Arial Unicode MS" panose="020B0604020202020204" pitchFamily="34" charset="-128"/>
              </a:rPr>
              <a:t>9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7" name="A5"/>
          <p:cNvSpPr/>
          <p:nvPr/>
        </p:nvSpPr>
        <p:spPr>
          <a:xfrm>
            <a:off x="6255635" y="1654016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spc="-15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Josef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8" name="S5"/>
          <p:cNvSpPr/>
          <p:nvPr/>
        </p:nvSpPr>
        <p:spPr>
          <a:xfrm>
            <a:off x="9151235" y="1654016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4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9" name="A6"/>
          <p:cNvSpPr/>
          <p:nvPr/>
        </p:nvSpPr>
        <p:spPr>
          <a:xfrm>
            <a:off x="6255635" y="2806377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spc="-15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Hirten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90" name="S6"/>
          <p:cNvSpPr/>
          <p:nvPr/>
        </p:nvSpPr>
        <p:spPr>
          <a:xfrm>
            <a:off x="9151235" y="2806377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3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91" name="A7"/>
          <p:cNvSpPr/>
          <p:nvPr/>
        </p:nvSpPr>
        <p:spPr>
          <a:xfrm>
            <a:off x="6255635" y="3958738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150" normalizeH="0" baseline="0" noProof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</a:rPr>
              <a:t>Engel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92" name="S7"/>
          <p:cNvSpPr/>
          <p:nvPr/>
        </p:nvSpPr>
        <p:spPr>
          <a:xfrm>
            <a:off x="9151235" y="3958738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2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93" name="A8"/>
          <p:cNvSpPr/>
          <p:nvPr/>
        </p:nvSpPr>
        <p:spPr>
          <a:xfrm>
            <a:off x="6255635" y="5107780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spc="-15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Schafe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94" name="S8"/>
          <p:cNvSpPr/>
          <p:nvPr/>
        </p:nvSpPr>
        <p:spPr>
          <a:xfrm>
            <a:off x="9151235" y="5107780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2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95" name="ShowQuestion">
            <a:hlinkClick r:id="" action="ppaction://macro?name=Slide40.SetBoard"/>
          </p:cNvPr>
          <p:cNvSpPr/>
          <p:nvPr/>
        </p:nvSpPr>
        <p:spPr>
          <a:xfrm>
            <a:off x="1828800" y="6508751"/>
            <a:ext cx="1737360" cy="32004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lIns="0" rIns="0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Frage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96" name="NextRound" hidden="1">
            <a:hlinkClick r:id="" action="ppaction://macro?name=NextRound"/>
          </p:cNvPr>
          <p:cNvSpPr/>
          <p:nvPr/>
        </p:nvSpPr>
        <p:spPr>
          <a:xfrm>
            <a:off x="10146772" y="6508751"/>
            <a:ext cx="1858961" cy="32004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NEXT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ROUND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97" name="originalX" hidden="1"/>
          <p:cNvSpPr/>
          <p:nvPr/>
        </p:nvSpPr>
        <p:spPr>
          <a:xfrm>
            <a:off x="4593422" y="1886648"/>
            <a:ext cx="3005156" cy="3552208"/>
          </a:xfrm>
          <a:custGeom>
            <a:avLst/>
            <a:gdLst>
              <a:gd name="connsiteX0" fmla="*/ 1502579 w 3005156"/>
              <a:gd name="connsiteY0" fmla="*/ 2415176 h 3552208"/>
              <a:gd name="connsiteX1" fmla="*/ 969097 w 3005156"/>
              <a:gd name="connsiteY1" fmla="*/ 3439444 h 3552208"/>
              <a:gd name="connsiteX2" fmla="*/ 2036060 w 3005156"/>
              <a:gd name="connsiteY2" fmla="*/ 3439444 h 3552208"/>
              <a:gd name="connsiteX3" fmla="*/ 335656 w 3005156"/>
              <a:gd name="connsiteY3" fmla="*/ 174720 h 3552208"/>
              <a:gd name="connsiteX4" fmla="*/ 302207 w 3005156"/>
              <a:gd name="connsiteY4" fmla="*/ 192875 h 3552208"/>
              <a:gd name="connsiteX5" fmla="*/ 95399 w 3005156"/>
              <a:gd name="connsiteY5" fmla="*/ 581834 h 3552208"/>
              <a:gd name="connsiteX6" fmla="*/ 95399 w 3005156"/>
              <a:gd name="connsiteY6" fmla="*/ 2970375 h 3552208"/>
              <a:gd name="connsiteX7" fmla="*/ 302207 w 3005156"/>
              <a:gd name="connsiteY7" fmla="*/ 3359335 h 3552208"/>
              <a:gd name="connsiteX8" fmla="*/ 335656 w 3005156"/>
              <a:gd name="connsiteY8" fmla="*/ 3377490 h 3552208"/>
              <a:gd name="connsiteX9" fmla="*/ 1169724 w 3005156"/>
              <a:gd name="connsiteY9" fmla="*/ 1776105 h 3552208"/>
              <a:gd name="connsiteX10" fmla="*/ 2669502 w 3005156"/>
              <a:gd name="connsiteY10" fmla="*/ 174719 h 3552208"/>
              <a:gd name="connsiteX11" fmla="*/ 1835434 w 3005156"/>
              <a:gd name="connsiteY11" fmla="*/ 1776104 h 3552208"/>
              <a:gd name="connsiteX12" fmla="*/ 2669502 w 3005156"/>
              <a:gd name="connsiteY12" fmla="*/ 3377490 h 3552208"/>
              <a:gd name="connsiteX13" fmla="*/ 2702950 w 3005156"/>
              <a:gd name="connsiteY13" fmla="*/ 3359335 h 3552208"/>
              <a:gd name="connsiteX14" fmla="*/ 2909758 w 3005156"/>
              <a:gd name="connsiteY14" fmla="*/ 2970375 h 3552208"/>
              <a:gd name="connsiteX15" fmla="*/ 2909758 w 3005156"/>
              <a:gd name="connsiteY15" fmla="*/ 581834 h 3552208"/>
              <a:gd name="connsiteX16" fmla="*/ 2702950 w 3005156"/>
              <a:gd name="connsiteY16" fmla="*/ 192875 h 3552208"/>
              <a:gd name="connsiteX17" fmla="*/ 969097 w 3005156"/>
              <a:gd name="connsiteY17" fmla="*/ 112765 h 3552208"/>
              <a:gd name="connsiteX18" fmla="*/ 1502579 w 3005156"/>
              <a:gd name="connsiteY18" fmla="*/ 1137033 h 3552208"/>
              <a:gd name="connsiteX19" fmla="*/ 2036060 w 3005156"/>
              <a:gd name="connsiteY19" fmla="*/ 112765 h 3552208"/>
              <a:gd name="connsiteX20" fmla="*/ 500869 w 3005156"/>
              <a:gd name="connsiteY20" fmla="*/ 0 h 3552208"/>
              <a:gd name="connsiteX21" fmla="*/ 2504287 w 3005156"/>
              <a:gd name="connsiteY21" fmla="*/ 0 h 3552208"/>
              <a:gd name="connsiteX22" fmla="*/ 3005156 w 3005156"/>
              <a:gd name="connsiteY22" fmla="*/ 500869 h 3552208"/>
              <a:gd name="connsiteX23" fmla="*/ 3005156 w 3005156"/>
              <a:gd name="connsiteY23" fmla="*/ 3051339 h 3552208"/>
              <a:gd name="connsiteX24" fmla="*/ 2504287 w 3005156"/>
              <a:gd name="connsiteY24" fmla="*/ 3552208 h 3552208"/>
              <a:gd name="connsiteX25" fmla="*/ 500869 w 3005156"/>
              <a:gd name="connsiteY25" fmla="*/ 3552208 h 3552208"/>
              <a:gd name="connsiteX26" fmla="*/ 0 w 3005156"/>
              <a:gd name="connsiteY26" fmla="*/ 3051339 h 3552208"/>
              <a:gd name="connsiteX27" fmla="*/ 0 w 3005156"/>
              <a:gd name="connsiteY27" fmla="*/ 500869 h 3552208"/>
              <a:gd name="connsiteX28" fmla="*/ 500869 w 3005156"/>
              <a:gd name="connsiteY28" fmla="*/ 0 h 355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005156" h="3552208">
                <a:moveTo>
                  <a:pt x="1502579" y="2415176"/>
                </a:moveTo>
                <a:lnTo>
                  <a:pt x="969097" y="3439444"/>
                </a:lnTo>
                <a:lnTo>
                  <a:pt x="2036060" y="3439444"/>
                </a:lnTo>
                <a:close/>
                <a:moveTo>
                  <a:pt x="335656" y="174720"/>
                </a:moveTo>
                <a:lnTo>
                  <a:pt x="302207" y="192875"/>
                </a:lnTo>
                <a:cubicBezTo>
                  <a:pt x="177434" y="277170"/>
                  <a:pt x="95399" y="419922"/>
                  <a:pt x="95399" y="581834"/>
                </a:cubicBezTo>
                <a:lnTo>
                  <a:pt x="95399" y="2970375"/>
                </a:lnTo>
                <a:cubicBezTo>
                  <a:pt x="95399" y="3132288"/>
                  <a:pt x="177434" y="3275040"/>
                  <a:pt x="302207" y="3359335"/>
                </a:cubicBezTo>
                <a:lnTo>
                  <a:pt x="335656" y="3377490"/>
                </a:lnTo>
                <a:lnTo>
                  <a:pt x="1169724" y="1776105"/>
                </a:lnTo>
                <a:close/>
                <a:moveTo>
                  <a:pt x="2669502" y="174719"/>
                </a:moveTo>
                <a:lnTo>
                  <a:pt x="1835434" y="1776104"/>
                </a:lnTo>
                <a:lnTo>
                  <a:pt x="2669502" y="3377490"/>
                </a:lnTo>
                <a:lnTo>
                  <a:pt x="2702950" y="3359335"/>
                </a:lnTo>
                <a:cubicBezTo>
                  <a:pt x="2827723" y="3275040"/>
                  <a:pt x="2909758" y="3132288"/>
                  <a:pt x="2909758" y="2970375"/>
                </a:cubicBezTo>
                <a:lnTo>
                  <a:pt x="2909758" y="581834"/>
                </a:lnTo>
                <a:cubicBezTo>
                  <a:pt x="2909758" y="419922"/>
                  <a:pt x="2827723" y="277170"/>
                  <a:pt x="2702950" y="192875"/>
                </a:cubicBezTo>
                <a:close/>
                <a:moveTo>
                  <a:pt x="969097" y="112765"/>
                </a:moveTo>
                <a:lnTo>
                  <a:pt x="1502579" y="1137033"/>
                </a:lnTo>
                <a:lnTo>
                  <a:pt x="2036060" y="112765"/>
                </a:lnTo>
                <a:close/>
                <a:moveTo>
                  <a:pt x="500869" y="0"/>
                </a:moveTo>
                <a:lnTo>
                  <a:pt x="2504287" y="0"/>
                </a:lnTo>
                <a:cubicBezTo>
                  <a:pt x="2780909" y="0"/>
                  <a:pt x="3005156" y="224247"/>
                  <a:pt x="3005156" y="500869"/>
                </a:cubicBezTo>
                <a:lnTo>
                  <a:pt x="3005156" y="3051339"/>
                </a:lnTo>
                <a:cubicBezTo>
                  <a:pt x="3005156" y="3327961"/>
                  <a:pt x="2780909" y="3552208"/>
                  <a:pt x="2504287" y="3552208"/>
                </a:cubicBezTo>
                <a:lnTo>
                  <a:pt x="500869" y="3552208"/>
                </a:lnTo>
                <a:cubicBezTo>
                  <a:pt x="224247" y="3552208"/>
                  <a:pt x="0" y="3327961"/>
                  <a:pt x="0" y="3051339"/>
                </a:cubicBezTo>
                <a:lnTo>
                  <a:pt x="0" y="500869"/>
                </a:lnTo>
                <a:cubicBezTo>
                  <a:pt x="0" y="224247"/>
                  <a:pt x="224247" y="0"/>
                  <a:pt x="500869" y="0"/>
                </a:cubicBezTo>
                <a:close/>
              </a:path>
            </a:pathLst>
          </a:custGeom>
          <a:solidFill>
            <a:srgbClr val="FF0000"/>
          </a:solidFill>
          <a:ln w="254000" cap="rnd" cmpd="sng" algn="ctr">
            <a:solidFill>
              <a:srgbClr val="FF0000"/>
            </a:solidFill>
            <a:prstDash val="solid"/>
            <a:round/>
          </a:ln>
          <a:effectLst/>
          <a:scene3d>
            <a:camera prst="obliqueTopLeft"/>
            <a:lightRig rig="sunset" dir="t"/>
          </a:scene3d>
          <a:sp3d extrusionH="152400" contourW="88900">
            <a:bevelT w="292100" h="203200" prst="coolSlant"/>
            <a:extrusionClr>
              <a:srgbClr val="C00000"/>
            </a:extrusionClr>
            <a:contourClr>
              <a:schemeClr val="tx1"/>
            </a:contourClr>
          </a:sp3d>
        </p:spPr>
        <p:txBody>
          <a:bodyPr wrap="square" tIns="0" bIns="182880"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1800" b="1" kern="0" dirty="0">
              <a:solidFill>
                <a:srgbClr val="FF0000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99" name="TimerText" hidden="1">
            <a:hlinkClick r:id="" action="ppaction://macro?name=CancelTimer"/>
          </p:cNvPr>
          <p:cNvSpPr/>
          <p:nvPr/>
        </p:nvSpPr>
        <p:spPr>
          <a:xfrm>
            <a:off x="5253451" y="6508751"/>
            <a:ext cx="1737360" cy="32004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  <a:alpha val="1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kern="0">
                <a:solidFill>
                  <a:prstClr val="white"/>
                </a:solidFill>
                <a:latin typeface="Franklin Gothic Demi Cond" panose="020B0706030402020204" pitchFamily="34" charset="0"/>
              </a:rPr>
              <a:t>0</a:t>
            </a:r>
            <a:endParaRPr lang="en-US" kern="0" dirty="0">
              <a:solidFill>
                <a:prstClr val="white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400" name="Rounded Rectangle 399"/>
          <p:cNvSpPr/>
          <p:nvPr/>
        </p:nvSpPr>
        <p:spPr>
          <a:xfrm>
            <a:off x="12656994" y="1440870"/>
            <a:ext cx="8174736" cy="4727448"/>
          </a:xfrm>
          <a:prstGeom prst="roundRect">
            <a:avLst>
              <a:gd name="adj" fmla="val 4936"/>
            </a:avLst>
          </a:prstGeom>
          <a:blipFill dpi="0"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freezing" dir="t"/>
          </a:scene3d>
          <a:sp3d prstMaterial="matte"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6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Nennt etwas was in der Weihnachtskrippe ist</a:t>
            </a:r>
            <a:endParaRPr lang="de-DE" sz="6000" dirty="0"/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</a:endParaRPr>
          </a:p>
        </p:txBody>
      </p:sp>
      <p:grpSp>
        <p:nvGrpSpPr>
          <p:cNvPr id="401" name="ScoreGroup1" hidden="1"/>
          <p:cNvGrpSpPr/>
          <p:nvPr/>
        </p:nvGrpSpPr>
        <p:grpSpPr>
          <a:xfrm>
            <a:off x="-76200" y="2873459"/>
            <a:ext cx="3088927" cy="1886294"/>
            <a:chOff x="-76200" y="2873459"/>
            <a:chExt cx="3088927" cy="1886294"/>
          </a:xfrm>
        </p:grpSpPr>
        <p:sp>
          <p:nvSpPr>
            <p:cNvPr id="402" name="Rectangle 401" hidden="1"/>
            <p:cNvSpPr/>
            <p:nvPr/>
          </p:nvSpPr>
          <p:spPr>
            <a:xfrm>
              <a:off x="-76200" y="2873459"/>
              <a:ext cx="353605" cy="18862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Score1">
              <a:hlinkClick r:id="" action="ppaction://macro?name=ShowScores"/>
            </p:cNvPr>
            <p:cNvSpPr/>
            <p:nvPr/>
          </p:nvSpPr>
          <p:spPr>
            <a:xfrm flipH="1">
              <a:off x="6140" y="2911323"/>
              <a:ext cx="3006587" cy="1814592"/>
            </a:xfrm>
            <a:prstGeom prst="roundRect">
              <a:avLst>
                <a:gd name="adj" fmla="val 13950"/>
              </a:avLst>
            </a:prstGeom>
            <a:blipFill dpi="0"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-5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100000" t="-5000" b="-140000"/>
              </a:stretch>
            </a:blip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spc="-1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endParaRPr lang="en-US" sz="8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4" name="Name1" hidden="1">
              <a:hlinkClick r:id="" action="ppaction://macro?name=ShowScores"/>
            </p:cNvPr>
            <p:cNvSpPr/>
            <p:nvPr/>
          </p:nvSpPr>
          <p:spPr>
            <a:xfrm>
              <a:off x="43975" y="2944482"/>
              <a:ext cx="2933194" cy="335226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2060">
                    <a:lumMod val="55000"/>
                  </a:srgbClr>
                </a:gs>
                <a:gs pos="100000">
                  <a:sysClr val="windowText" lastClr="000000">
                    <a:lumMod val="95000"/>
                    <a:lumOff val="5000"/>
                  </a:sys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Demi Cond" panose="020B0706030402020204" pitchFamily="34" charset="0"/>
                  <a:ea typeface="+mn-ea"/>
                  <a:cs typeface="+mn-cs"/>
                </a:rPr>
                <a:t>TEAM 1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405" name="Add1">
              <a:hlinkClick r:id="" action="ppaction://macro?name=AddToScores"/>
            </p:cNvPr>
            <p:cNvSpPr/>
            <p:nvPr/>
          </p:nvSpPr>
          <p:spPr>
            <a:xfrm>
              <a:off x="0" y="4330913"/>
              <a:ext cx="2993032" cy="389394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kern="0" dirty="0">
                  <a:solidFill>
                    <a:prstClr val="white"/>
                  </a:solidFill>
                  <a:latin typeface="Franklin Gothic Demi Cond" panose="020B0706030402020204" pitchFamily="34" charset="0"/>
                </a:rPr>
                <a:t>ADD ROUND POINTS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</a:endParaRPr>
            </a:p>
          </p:txBody>
        </p:sp>
      </p:grpSp>
      <p:grpSp>
        <p:nvGrpSpPr>
          <p:cNvPr id="406" name="ScoreGroup2" hidden="1"/>
          <p:cNvGrpSpPr/>
          <p:nvPr/>
        </p:nvGrpSpPr>
        <p:grpSpPr>
          <a:xfrm>
            <a:off x="9179273" y="2879037"/>
            <a:ext cx="3092437" cy="1869795"/>
            <a:chOff x="9179273" y="2879037"/>
            <a:chExt cx="3092437" cy="1869795"/>
          </a:xfrm>
        </p:grpSpPr>
        <p:sp>
          <p:nvSpPr>
            <p:cNvPr id="407" name="Rectangle 406" hidden="1"/>
            <p:cNvSpPr/>
            <p:nvPr/>
          </p:nvSpPr>
          <p:spPr>
            <a:xfrm>
              <a:off x="11918105" y="2879037"/>
              <a:ext cx="353605" cy="186979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Score2">
              <a:hlinkClick r:id="" action="ppaction://macro?name=ShowScores"/>
            </p:cNvPr>
            <p:cNvSpPr/>
            <p:nvPr/>
          </p:nvSpPr>
          <p:spPr>
            <a:xfrm>
              <a:off x="9183624" y="2913363"/>
              <a:ext cx="3008376" cy="1810512"/>
            </a:xfrm>
            <a:prstGeom prst="roundRect">
              <a:avLst>
                <a:gd name="adj" fmla="val 13950"/>
              </a:avLst>
            </a:prstGeom>
            <a:blipFill dpi="0"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-5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100000" t="-5000" b="-140000"/>
              </a:stretch>
            </a:blip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spc="-1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endParaRPr lang="en-US" sz="8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9" name="Name2" hidden="1">
              <a:hlinkClick r:id="" action="ppaction://macro?name=ShowScores"/>
            </p:cNvPr>
            <p:cNvSpPr/>
            <p:nvPr/>
          </p:nvSpPr>
          <p:spPr>
            <a:xfrm>
              <a:off x="9220651" y="2946522"/>
              <a:ext cx="2933194" cy="335226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2060">
                    <a:lumMod val="55000"/>
                  </a:srgbClr>
                </a:gs>
                <a:gs pos="100000">
                  <a:sysClr val="windowText" lastClr="000000">
                    <a:lumMod val="95000"/>
                    <a:lumOff val="5000"/>
                  </a:sys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Demi Cond" panose="020B0706030402020204" pitchFamily="34" charset="0"/>
                  <a:ea typeface="+mn-ea"/>
                  <a:cs typeface="+mn-cs"/>
                </a:rPr>
                <a:t>TEAM 2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410" name="Add2">
              <a:hlinkClick r:id="" action="ppaction://macro?name=AddToScores"/>
            </p:cNvPr>
            <p:cNvSpPr/>
            <p:nvPr/>
          </p:nvSpPr>
          <p:spPr>
            <a:xfrm>
              <a:off x="9179273" y="4332953"/>
              <a:ext cx="2993032" cy="389394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kern="0" dirty="0">
                  <a:solidFill>
                    <a:prstClr val="white"/>
                  </a:solidFill>
                  <a:latin typeface="Franklin Gothic Demi Cond" panose="020B0706030402020204" pitchFamily="34" charset="0"/>
                </a:rPr>
                <a:t>ADD ROUND POINTS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</a:endParaRPr>
            </a:p>
          </p:txBody>
        </p:sp>
      </p:grpSp>
      <p:pic>
        <p:nvPicPr>
          <p:cNvPr id="411" name="X3" hidden="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52" y="1990486"/>
            <a:ext cx="10058400" cy="3838995"/>
          </a:xfrm>
          <a:prstGeom prst="rect">
            <a:avLst/>
          </a:prstGeom>
        </p:spPr>
      </p:pic>
      <p:pic>
        <p:nvPicPr>
          <p:cNvPr id="412" name="X2" hidden="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3"/>
          <a:stretch/>
        </p:blipFill>
        <p:spPr>
          <a:xfrm>
            <a:off x="2704652" y="1990486"/>
            <a:ext cx="6705600" cy="3838995"/>
          </a:xfrm>
          <a:prstGeom prst="rect">
            <a:avLst/>
          </a:prstGeom>
        </p:spPr>
      </p:pic>
      <p:pic>
        <p:nvPicPr>
          <p:cNvPr id="413" name="X1" hidden="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98"/>
          <a:stretch/>
        </p:blipFill>
        <p:spPr>
          <a:xfrm>
            <a:off x="4407781" y="1990486"/>
            <a:ext cx="3299343" cy="383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39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F-startr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0364 -0.00393 L -0.8694 0.00347 " pathEditMode="relative" rAng="0" ptsTypes="AA">
                                      <p:cBhvr>
                                        <p:cTn id="8" dur="1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59" y="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2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3" presetClass="path" presetSubtype="0" accel="50000" decel="50000" fill="hold" grpId="3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2.08333E-6 3.7037E-7 L 0.25 3.7037E-7 " pathEditMode="relative" rAng="0" ptsTypes="AA">
                                      <p:cBhvr>
                                        <p:cTn id="13" dur="250" spd="-100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2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3" presetClass="path" presetSubtype="0" accel="50000" decel="50000" fill="hold" grpId="3" nodeType="withEffect">
                                  <p:stCondLst>
                                    <p:cond delay="6250"/>
                                  </p:stCondLst>
                                  <p:childTnLst>
                                    <p:animMotion origin="layout" path="M -2.08333E-6 4.81481E-6 L 0.25 4.81481E-6 " pathEditMode="relative" rAng="0" ptsTypes="AA">
                                      <p:cBhvr>
                                        <p:cTn id="18" dur="250" spd="-100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2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3" presetClass="path" presetSubtype="0" accel="50000" decel="50000" fill="hold" grpId="3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-2.08333E-6 -7.40741E-7 L 0.25 -7.40741E-7 " pathEditMode="relative" rAng="0" ptsTypes="AA">
                                      <p:cBhvr>
                                        <p:cTn id="23" dur="250" spd="-100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2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63" presetClass="path" presetSubtype="0" accel="50000" decel="50000" fill="hold" grpId="3" nodeType="withEffect">
                                  <p:stCondLst>
                                    <p:cond delay="6750"/>
                                  </p:stCondLst>
                                  <p:childTnLst>
                                    <p:animMotion origin="layout" path="M -2.08333E-6 -1.85185E-6 L 0.25 -1.85185E-6 " pathEditMode="relative" rAng="0" ptsTypes="AA">
                                      <p:cBhvr>
                                        <p:cTn id="28" dur="250" spd="-100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2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3" presetClass="path" presetSubtype="0" accel="50000" decel="50000" fill="hold" grpId="3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8.33333E-7 3.7037E-7 L 0.25 3.7037E-7 " pathEditMode="relative" rAng="0" ptsTypes="AA">
                                      <p:cBhvr>
                                        <p:cTn id="33" dur="250" spd="-100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2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63" presetClass="path" presetSubtype="0" accel="50000" decel="50000" fill="hold" grpId="3" nodeType="withEffect">
                                  <p:stCondLst>
                                    <p:cond delay="7250"/>
                                  </p:stCondLst>
                                  <p:childTnLst>
                                    <p:animMotion origin="layout" path="M 8.33333E-7 4.81481E-6 L 0.25 4.81481E-6 " pathEditMode="relative" rAng="0" ptsTypes="AA">
                                      <p:cBhvr>
                                        <p:cTn id="38" dur="250" spd="-100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2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3" presetClass="path" presetSubtype="0" accel="50000" decel="50000" fill="hold" grpId="3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8.33333E-7 -7.40741E-7 L 0.25 -7.40741E-7 " pathEditMode="relative" rAng="0" ptsTypes="AA">
                                      <p:cBhvr>
                                        <p:cTn id="43" dur="250" spd="-100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2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3" presetClass="path" presetSubtype="0" accel="50000" decel="50000" fill="hold" grpId="3" nodeType="withEffect">
                                  <p:stCondLst>
                                    <p:cond delay="7750"/>
                                  </p:stCondLst>
                                  <p:childTnLst>
                                    <p:animMotion origin="layout" path="M 8.33333E-7 -1.85185E-6 L 0.25 -1.85185E-6 " pathEditMode="relative" rAng="0" ptsTypes="AA">
                                      <p:cBhvr>
                                        <p:cTn id="48" dur="250" spd="-100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9" presetClass="exit" presetSubtype="5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30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4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3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6" presetClass="exit" presetSubtype="26" fill="hold" grpId="3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6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2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2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2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2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2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2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2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2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2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2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2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2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2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2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2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2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2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2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2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2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2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2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2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5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3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2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2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12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2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2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2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4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2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2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12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2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2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2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2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2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2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2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2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2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2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2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12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2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12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2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6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"/>
                  </p:tgtEl>
                </p:cond>
              </p:nextCondLst>
            </p:seq>
          </p:childTnLst>
        </p:cTn>
      </p:par>
    </p:tnLst>
    <p:bldLst>
      <p:bldP spid="414" grpId="0" animBg="1"/>
      <p:bldP spid="303" grpId="0" animBg="1"/>
      <p:bldP spid="303" grpId="1" animBg="1"/>
      <p:bldP spid="304" grpId="0" animBg="1"/>
      <p:bldP spid="304" grpId="1" animBg="1"/>
      <p:bldP spid="305" grpId="0" animBg="1"/>
      <p:bldP spid="305" grpId="1" animBg="1"/>
      <p:bldP spid="306" grpId="0" animBg="1"/>
      <p:bldP spid="306" grpId="1" animBg="1"/>
      <p:bldP spid="307" grpId="0" animBg="1"/>
      <p:bldP spid="307" grpId="1" animBg="1"/>
      <p:bldP spid="308" grpId="0" animBg="1"/>
      <p:bldP spid="308" grpId="1" animBg="1"/>
      <p:bldP spid="309" grpId="0" animBg="1"/>
      <p:bldP spid="309" grpId="1" animBg="1"/>
      <p:bldP spid="310" grpId="0" animBg="1"/>
      <p:bldP spid="310" grpId="1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71" grpId="0" animBg="1"/>
      <p:bldP spid="371" grpId="1" animBg="1"/>
      <p:bldP spid="371" grpId="2" animBg="1"/>
      <p:bldP spid="371" grpId="3" animBg="1"/>
      <p:bldP spid="372" grpId="0" animBg="1"/>
      <p:bldP spid="372" grpId="1" animBg="1"/>
      <p:bldP spid="372" grpId="2" animBg="1"/>
      <p:bldP spid="372" grpId="3" animBg="1"/>
      <p:bldP spid="373" grpId="0" animBg="1"/>
      <p:bldP spid="373" grpId="1" animBg="1"/>
      <p:bldP spid="373" grpId="2" animBg="1"/>
      <p:bldP spid="373" grpId="3" animBg="1"/>
      <p:bldP spid="374" grpId="0" animBg="1"/>
      <p:bldP spid="374" grpId="1" animBg="1"/>
      <p:bldP spid="374" grpId="2" animBg="1"/>
      <p:bldP spid="374" grpId="3" animBg="1"/>
      <p:bldP spid="375" grpId="0" animBg="1"/>
      <p:bldP spid="375" grpId="1" animBg="1"/>
      <p:bldP spid="375" grpId="2" animBg="1"/>
      <p:bldP spid="375" grpId="3" animBg="1"/>
      <p:bldP spid="376" grpId="0" animBg="1"/>
      <p:bldP spid="376" grpId="1" animBg="1"/>
      <p:bldP spid="376" grpId="2" animBg="1"/>
      <p:bldP spid="376" grpId="3" animBg="1"/>
      <p:bldP spid="377" grpId="0" animBg="1"/>
      <p:bldP spid="377" grpId="1" animBg="1"/>
      <p:bldP spid="377" grpId="2" animBg="1"/>
      <p:bldP spid="377" grpId="3" animBg="1"/>
      <p:bldP spid="378" grpId="0" animBg="1"/>
      <p:bldP spid="378" grpId="1" animBg="1"/>
      <p:bldP spid="378" grpId="2" animBg="1"/>
      <p:bldP spid="378" grpId="3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400" grpId="0" animBg="1"/>
      <p:bldP spid="400" grpId="1" animBg="1"/>
      <p:bldP spid="400" grpId="2" animBg="1"/>
      <p:bldP spid="400" grpId="3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Oval 413">
            <a:extLst>
              <a:ext uri="{FF2B5EF4-FFF2-40B4-BE49-F238E27FC236}">
                <a16:creationId xmlns:a16="http://schemas.microsoft.com/office/drawing/2014/main" id="{7EF2D176-B5F6-4E10-93B0-AA83B9AFD347}"/>
              </a:ext>
            </a:extLst>
          </p:cNvPr>
          <p:cNvSpPr/>
          <p:nvPr/>
        </p:nvSpPr>
        <p:spPr>
          <a:xfrm>
            <a:off x="4007377" y="6443244"/>
            <a:ext cx="455171" cy="4551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" dirty="0"/>
              <a:t>Blink!</a:t>
            </a:r>
          </a:p>
        </p:txBody>
      </p:sp>
      <p:sp>
        <p:nvSpPr>
          <p:cNvPr id="7" name="SlideTitle"/>
          <p:cNvSpPr txBox="1">
            <a:spLocks/>
          </p:cNvSpPr>
          <p:nvPr/>
        </p:nvSpPr>
        <p:spPr>
          <a:xfrm>
            <a:off x="1944674" y="6455557"/>
            <a:ext cx="1329605" cy="400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Round: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02945" y="1290638"/>
            <a:ext cx="8503920" cy="5053012"/>
          </a:xfrm>
          <a:prstGeom prst="roundRect">
            <a:avLst>
              <a:gd name="adj" fmla="val 8373"/>
            </a:avLst>
          </a:prstGeom>
          <a:solidFill>
            <a:schemeClr val="tx1">
              <a:alpha val="46000"/>
            </a:schemeClr>
          </a:solidFill>
          <a:ln w="762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" name="ShowScoreGroup2">
            <a:hlinkClick r:id="" action="ppaction://macro?name=ShowScores"/>
          </p:cNvPr>
          <p:cNvSpPr/>
          <p:nvPr/>
        </p:nvSpPr>
        <p:spPr>
          <a:xfrm>
            <a:off x="11467525" y="2917136"/>
            <a:ext cx="1053612" cy="1802966"/>
          </a:xfrm>
          <a:custGeom>
            <a:avLst/>
            <a:gdLst>
              <a:gd name="connsiteX0" fmla="*/ 251514 w 1053612"/>
              <a:gd name="connsiteY0" fmla="*/ 0 h 1802966"/>
              <a:gd name="connsiteX1" fmla="*/ 1053612 w 1053612"/>
              <a:gd name="connsiteY1" fmla="*/ 0 h 1802966"/>
              <a:gd name="connsiteX2" fmla="*/ 1053612 w 1053612"/>
              <a:gd name="connsiteY2" fmla="*/ 1802966 h 1802966"/>
              <a:gd name="connsiteX3" fmla="*/ 251514 w 1053612"/>
              <a:gd name="connsiteY3" fmla="*/ 1802966 h 1802966"/>
              <a:gd name="connsiteX4" fmla="*/ 0 w 1053612"/>
              <a:gd name="connsiteY4" fmla="*/ 1551452 h 1802966"/>
              <a:gd name="connsiteX5" fmla="*/ 0 w 1053612"/>
              <a:gd name="connsiteY5" fmla="*/ 251514 h 1802966"/>
              <a:gd name="connsiteX6" fmla="*/ 251514 w 1053612"/>
              <a:gd name="connsiteY6" fmla="*/ 0 h 18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3612" h="1802966">
                <a:moveTo>
                  <a:pt x="251514" y="0"/>
                </a:moveTo>
                <a:lnTo>
                  <a:pt x="1053612" y="0"/>
                </a:lnTo>
                <a:lnTo>
                  <a:pt x="1053612" y="1802966"/>
                </a:lnTo>
                <a:lnTo>
                  <a:pt x="251514" y="1802966"/>
                </a:lnTo>
                <a:cubicBezTo>
                  <a:pt x="112607" y="1802966"/>
                  <a:pt x="0" y="1690359"/>
                  <a:pt x="0" y="1551452"/>
                </a:cubicBezTo>
                <a:lnTo>
                  <a:pt x="0" y="251514"/>
                </a:lnTo>
                <a:cubicBezTo>
                  <a:pt x="0" y="112607"/>
                  <a:pt x="112607" y="0"/>
                  <a:pt x="251514" y="0"/>
                </a:cubicBezTo>
                <a:close/>
              </a:path>
            </a:pathLst>
          </a:cu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 l="-200000" t="-5000" b="-140000"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r>
              <a:rPr lang="en-US" sz="66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</a:p>
        </p:txBody>
      </p:sp>
      <p:sp>
        <p:nvSpPr>
          <p:cNvPr id="9" name="ShowScoreGroup1">
            <a:hlinkClick r:id="" action="ppaction://macro?name=ShowScores"/>
          </p:cNvPr>
          <p:cNvSpPr/>
          <p:nvPr/>
        </p:nvSpPr>
        <p:spPr>
          <a:xfrm flipH="1">
            <a:off x="-371095" y="2917136"/>
            <a:ext cx="1163823" cy="1802966"/>
          </a:xfrm>
          <a:custGeom>
            <a:avLst/>
            <a:gdLst>
              <a:gd name="connsiteX0" fmla="*/ 1163823 w 1163823"/>
              <a:gd name="connsiteY0" fmla="*/ 0 h 1802966"/>
              <a:gd name="connsiteX1" fmla="*/ 251514 w 1163823"/>
              <a:gd name="connsiteY1" fmla="*/ 0 h 1802966"/>
              <a:gd name="connsiteX2" fmla="*/ 0 w 1163823"/>
              <a:gd name="connsiteY2" fmla="*/ 251514 h 1802966"/>
              <a:gd name="connsiteX3" fmla="*/ 0 w 1163823"/>
              <a:gd name="connsiteY3" fmla="*/ 1551452 h 1802966"/>
              <a:gd name="connsiteX4" fmla="*/ 251514 w 1163823"/>
              <a:gd name="connsiteY4" fmla="*/ 1802966 h 1802966"/>
              <a:gd name="connsiteX5" fmla="*/ 1163823 w 1163823"/>
              <a:gd name="connsiteY5" fmla="*/ 1802966 h 18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3823" h="1802966">
                <a:moveTo>
                  <a:pt x="1163823" y="0"/>
                </a:moveTo>
                <a:lnTo>
                  <a:pt x="251514" y="0"/>
                </a:lnTo>
                <a:cubicBezTo>
                  <a:pt x="112607" y="0"/>
                  <a:pt x="0" y="112607"/>
                  <a:pt x="0" y="251514"/>
                </a:cubicBezTo>
                <a:lnTo>
                  <a:pt x="0" y="1551452"/>
                </a:lnTo>
                <a:cubicBezTo>
                  <a:pt x="0" y="1690359"/>
                  <a:pt x="112607" y="1802966"/>
                  <a:pt x="251514" y="1802966"/>
                </a:cubicBezTo>
                <a:lnTo>
                  <a:pt x="1163823" y="1802966"/>
                </a:lnTo>
                <a:close/>
              </a:path>
            </a:pathLst>
          </a:cu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 l="-200000" t="-5000" b="-140000"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2880" rtlCol="0" anchor="ctr"/>
          <a:lstStyle/>
          <a:p>
            <a:pPr algn="r"/>
            <a:r>
              <a:rPr lang="en-US" sz="66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»</a:t>
            </a:r>
            <a:endParaRPr lang="en-US" sz="6600" b="1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 flipH="1">
            <a:off x="2458980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 flipH="1">
            <a:off x="3350182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 flipH="1">
            <a:off x="7806189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 flipH="1">
            <a:off x="3647249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flipH="1">
            <a:off x="8103256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 flipH="1">
            <a:off x="8697391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 flipH="1">
            <a:off x="9291525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 flipH="1">
            <a:off x="9885659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 flipH="1">
            <a:off x="1864846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 flipH="1">
            <a:off x="2756048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 flipH="1">
            <a:off x="3944316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 flipH="1">
            <a:off x="2161913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 flipH="1">
            <a:off x="3053115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 flipH="1">
            <a:off x="4241383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>
          <a:xfrm flipH="1">
            <a:off x="8400324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 flipH="1">
            <a:off x="8994458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 flipH="1">
            <a:off x="9588592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 flipH="1">
            <a:off x="10182726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 flipH="1">
            <a:off x="973645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 flipH="1">
            <a:off x="1567779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 flipH="1">
            <a:off x="2458980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 flipH="1">
            <a:off x="3350182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 flipH="1">
            <a:off x="7806189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 flipH="1">
            <a:off x="3647249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 flipH="1">
            <a:off x="8103256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 flipH="1">
            <a:off x="8697391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 flipH="1">
            <a:off x="9291525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 flipH="1">
            <a:off x="9885659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 flipH="1">
            <a:off x="10479794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 flipH="1">
            <a:off x="1270712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 flipH="1">
            <a:off x="1864846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 flipH="1">
            <a:off x="2756048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 flipH="1">
            <a:off x="3944316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 flipH="1">
            <a:off x="2161913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 flipH="1">
            <a:off x="3053115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 flipH="1">
            <a:off x="4241383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6" name="Oval 45"/>
          <p:cNvSpPr/>
          <p:nvPr/>
        </p:nvSpPr>
        <p:spPr>
          <a:xfrm flipH="1">
            <a:off x="8400324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 flipH="1">
            <a:off x="8994458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 flipH="1">
            <a:off x="9588592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 flipH="1">
            <a:off x="10182726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 flipH="1">
            <a:off x="10776861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1" name="Oval 50"/>
          <p:cNvSpPr/>
          <p:nvPr/>
        </p:nvSpPr>
        <p:spPr>
          <a:xfrm flipH="1">
            <a:off x="11073928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2" name="Oval 51"/>
          <p:cNvSpPr/>
          <p:nvPr/>
        </p:nvSpPr>
        <p:spPr>
          <a:xfrm flipH="1">
            <a:off x="379510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 flipH="1">
            <a:off x="973645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4" name="Oval 53"/>
          <p:cNvSpPr/>
          <p:nvPr/>
        </p:nvSpPr>
        <p:spPr>
          <a:xfrm flipH="1">
            <a:off x="1567779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5" name="Oval 54"/>
          <p:cNvSpPr/>
          <p:nvPr/>
        </p:nvSpPr>
        <p:spPr>
          <a:xfrm flipH="1">
            <a:off x="10479794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 flipH="1">
            <a:off x="676578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 flipH="1">
            <a:off x="1270712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 flipH="1">
            <a:off x="10776861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 flipH="1">
            <a:off x="11073928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 flipH="1">
            <a:off x="11370995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 flipH="1">
            <a:off x="11668062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 flipH="1">
            <a:off x="379510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 flipH="1">
            <a:off x="973645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 flipH="1">
            <a:off x="1567779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 flipH="1">
            <a:off x="10479794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 flipH="1">
            <a:off x="82443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7" name="Oval 66"/>
          <p:cNvSpPr/>
          <p:nvPr/>
        </p:nvSpPr>
        <p:spPr>
          <a:xfrm flipH="1">
            <a:off x="676578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8" name="Oval 67"/>
          <p:cNvSpPr/>
          <p:nvPr/>
        </p:nvSpPr>
        <p:spPr>
          <a:xfrm flipH="1">
            <a:off x="1270712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9" name="Oval 68"/>
          <p:cNvSpPr/>
          <p:nvPr/>
        </p:nvSpPr>
        <p:spPr>
          <a:xfrm flipH="1">
            <a:off x="10776861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 flipH="1">
            <a:off x="11073928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 flipH="1">
            <a:off x="11370995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2" name="Oval 71"/>
          <p:cNvSpPr/>
          <p:nvPr/>
        </p:nvSpPr>
        <p:spPr>
          <a:xfrm flipH="1">
            <a:off x="11668062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>
          <a:xfrm flipH="1">
            <a:off x="11965129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 flipH="1">
            <a:off x="973645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5" name="Oval 74"/>
          <p:cNvSpPr/>
          <p:nvPr/>
        </p:nvSpPr>
        <p:spPr>
          <a:xfrm flipH="1">
            <a:off x="1567779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6" name="Oval 75"/>
          <p:cNvSpPr/>
          <p:nvPr/>
        </p:nvSpPr>
        <p:spPr>
          <a:xfrm flipH="1">
            <a:off x="10479794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 flipH="1">
            <a:off x="1270712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>
          <a:xfrm flipH="1">
            <a:off x="10776861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9" name="Oval 78"/>
          <p:cNvSpPr/>
          <p:nvPr/>
        </p:nvSpPr>
        <p:spPr>
          <a:xfrm flipH="1">
            <a:off x="11073928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 flipH="1">
            <a:off x="973645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>
          <a:xfrm flipH="1">
            <a:off x="1567779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2" name="Oval 81"/>
          <p:cNvSpPr/>
          <p:nvPr/>
        </p:nvSpPr>
        <p:spPr>
          <a:xfrm flipH="1">
            <a:off x="10479794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3" name="Oval 82"/>
          <p:cNvSpPr/>
          <p:nvPr/>
        </p:nvSpPr>
        <p:spPr>
          <a:xfrm flipH="1">
            <a:off x="1270712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4" name="Oval 83"/>
          <p:cNvSpPr/>
          <p:nvPr/>
        </p:nvSpPr>
        <p:spPr>
          <a:xfrm flipH="1">
            <a:off x="10776861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5" name="Oval 84"/>
          <p:cNvSpPr/>
          <p:nvPr/>
        </p:nvSpPr>
        <p:spPr>
          <a:xfrm flipH="1">
            <a:off x="11073928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6" name="Oval 85"/>
          <p:cNvSpPr/>
          <p:nvPr/>
        </p:nvSpPr>
        <p:spPr>
          <a:xfrm flipH="1">
            <a:off x="2458980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7" name="Oval 86"/>
          <p:cNvSpPr/>
          <p:nvPr/>
        </p:nvSpPr>
        <p:spPr>
          <a:xfrm flipH="1">
            <a:off x="3350182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8" name="Oval 87"/>
          <p:cNvSpPr/>
          <p:nvPr/>
        </p:nvSpPr>
        <p:spPr>
          <a:xfrm flipH="1">
            <a:off x="7806189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9" name="Oval 88"/>
          <p:cNvSpPr/>
          <p:nvPr/>
        </p:nvSpPr>
        <p:spPr>
          <a:xfrm flipH="1">
            <a:off x="3647249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0" name="Oval 89"/>
          <p:cNvSpPr/>
          <p:nvPr/>
        </p:nvSpPr>
        <p:spPr>
          <a:xfrm flipH="1">
            <a:off x="8103256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1" name="Oval 90"/>
          <p:cNvSpPr/>
          <p:nvPr/>
        </p:nvSpPr>
        <p:spPr>
          <a:xfrm flipH="1">
            <a:off x="8697391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2" name="Oval 91"/>
          <p:cNvSpPr/>
          <p:nvPr/>
        </p:nvSpPr>
        <p:spPr>
          <a:xfrm flipH="1">
            <a:off x="9291525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3" name="Oval 92"/>
          <p:cNvSpPr/>
          <p:nvPr/>
        </p:nvSpPr>
        <p:spPr>
          <a:xfrm flipH="1">
            <a:off x="2756048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4" name="Oval 93"/>
          <p:cNvSpPr/>
          <p:nvPr/>
        </p:nvSpPr>
        <p:spPr>
          <a:xfrm flipH="1">
            <a:off x="3944316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5" name="Oval 94"/>
          <p:cNvSpPr/>
          <p:nvPr/>
        </p:nvSpPr>
        <p:spPr>
          <a:xfrm flipH="1">
            <a:off x="3053115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6" name="Oval 95"/>
          <p:cNvSpPr/>
          <p:nvPr/>
        </p:nvSpPr>
        <p:spPr>
          <a:xfrm flipH="1">
            <a:off x="4241383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7" name="Oval 96"/>
          <p:cNvSpPr/>
          <p:nvPr/>
        </p:nvSpPr>
        <p:spPr>
          <a:xfrm flipH="1">
            <a:off x="8400324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8" name="Oval 97"/>
          <p:cNvSpPr/>
          <p:nvPr/>
        </p:nvSpPr>
        <p:spPr>
          <a:xfrm flipH="1">
            <a:off x="8994458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9" name="Oval 98"/>
          <p:cNvSpPr/>
          <p:nvPr/>
        </p:nvSpPr>
        <p:spPr>
          <a:xfrm flipH="1">
            <a:off x="9588592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0" name="Oval 99"/>
          <p:cNvSpPr/>
          <p:nvPr/>
        </p:nvSpPr>
        <p:spPr>
          <a:xfrm flipH="1">
            <a:off x="1567779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1" name="Oval 100"/>
          <p:cNvSpPr/>
          <p:nvPr/>
        </p:nvSpPr>
        <p:spPr>
          <a:xfrm flipH="1">
            <a:off x="2458980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2" name="Oval 101"/>
          <p:cNvSpPr/>
          <p:nvPr/>
        </p:nvSpPr>
        <p:spPr>
          <a:xfrm flipH="1">
            <a:off x="3350182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3" name="Oval 102"/>
          <p:cNvSpPr/>
          <p:nvPr/>
        </p:nvSpPr>
        <p:spPr>
          <a:xfrm flipH="1">
            <a:off x="7806189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4" name="Oval 103"/>
          <p:cNvSpPr/>
          <p:nvPr/>
        </p:nvSpPr>
        <p:spPr>
          <a:xfrm flipH="1">
            <a:off x="3647249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5" name="Oval 104"/>
          <p:cNvSpPr/>
          <p:nvPr/>
        </p:nvSpPr>
        <p:spPr>
          <a:xfrm flipH="1">
            <a:off x="8103256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6" name="Oval 105"/>
          <p:cNvSpPr/>
          <p:nvPr/>
        </p:nvSpPr>
        <p:spPr>
          <a:xfrm flipH="1">
            <a:off x="8697391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7" name="Oval 106"/>
          <p:cNvSpPr/>
          <p:nvPr/>
        </p:nvSpPr>
        <p:spPr>
          <a:xfrm flipH="1">
            <a:off x="9291525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8" name="Oval 107"/>
          <p:cNvSpPr/>
          <p:nvPr/>
        </p:nvSpPr>
        <p:spPr>
          <a:xfrm flipH="1">
            <a:off x="9885659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9" name="Oval 108"/>
          <p:cNvSpPr/>
          <p:nvPr/>
        </p:nvSpPr>
        <p:spPr>
          <a:xfrm flipH="1">
            <a:off x="10479794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0" name="Oval 109"/>
          <p:cNvSpPr/>
          <p:nvPr/>
        </p:nvSpPr>
        <p:spPr>
          <a:xfrm flipH="1">
            <a:off x="1270712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1" name="Oval 110"/>
          <p:cNvSpPr/>
          <p:nvPr/>
        </p:nvSpPr>
        <p:spPr>
          <a:xfrm flipH="1">
            <a:off x="1864846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2" name="Oval 111"/>
          <p:cNvSpPr/>
          <p:nvPr/>
        </p:nvSpPr>
        <p:spPr>
          <a:xfrm flipH="1">
            <a:off x="2756048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3" name="Oval 112"/>
          <p:cNvSpPr/>
          <p:nvPr/>
        </p:nvSpPr>
        <p:spPr>
          <a:xfrm flipH="1">
            <a:off x="3944316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4" name="Oval 113"/>
          <p:cNvSpPr/>
          <p:nvPr/>
        </p:nvSpPr>
        <p:spPr>
          <a:xfrm flipH="1">
            <a:off x="2161913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5" name="Oval 114"/>
          <p:cNvSpPr/>
          <p:nvPr/>
        </p:nvSpPr>
        <p:spPr>
          <a:xfrm flipH="1">
            <a:off x="3053115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6" name="Oval 115"/>
          <p:cNvSpPr/>
          <p:nvPr/>
        </p:nvSpPr>
        <p:spPr>
          <a:xfrm flipH="1">
            <a:off x="4241383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7" name="Oval 116"/>
          <p:cNvSpPr/>
          <p:nvPr/>
        </p:nvSpPr>
        <p:spPr>
          <a:xfrm flipH="1">
            <a:off x="8400324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8" name="Oval 117"/>
          <p:cNvSpPr/>
          <p:nvPr/>
        </p:nvSpPr>
        <p:spPr>
          <a:xfrm flipH="1">
            <a:off x="8994458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9" name="Oval 118"/>
          <p:cNvSpPr/>
          <p:nvPr/>
        </p:nvSpPr>
        <p:spPr>
          <a:xfrm flipH="1">
            <a:off x="9588592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0" name="Oval 119"/>
          <p:cNvSpPr/>
          <p:nvPr/>
        </p:nvSpPr>
        <p:spPr>
          <a:xfrm flipH="1">
            <a:off x="10182726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1" name="Oval 120"/>
          <p:cNvSpPr/>
          <p:nvPr/>
        </p:nvSpPr>
        <p:spPr>
          <a:xfrm flipH="1">
            <a:off x="10776861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2" name="Oval 121"/>
          <p:cNvSpPr/>
          <p:nvPr/>
        </p:nvSpPr>
        <p:spPr>
          <a:xfrm flipH="1">
            <a:off x="973645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3" name="Oval 122"/>
          <p:cNvSpPr/>
          <p:nvPr/>
        </p:nvSpPr>
        <p:spPr>
          <a:xfrm flipH="1">
            <a:off x="1567779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4" name="Oval 123"/>
          <p:cNvSpPr/>
          <p:nvPr/>
        </p:nvSpPr>
        <p:spPr>
          <a:xfrm flipH="1">
            <a:off x="10479794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5" name="Oval 124"/>
          <p:cNvSpPr/>
          <p:nvPr/>
        </p:nvSpPr>
        <p:spPr>
          <a:xfrm flipH="1">
            <a:off x="676578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6" name="Oval 125"/>
          <p:cNvSpPr/>
          <p:nvPr/>
        </p:nvSpPr>
        <p:spPr>
          <a:xfrm flipH="1">
            <a:off x="1270712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7" name="Oval 126"/>
          <p:cNvSpPr/>
          <p:nvPr/>
        </p:nvSpPr>
        <p:spPr>
          <a:xfrm flipH="1">
            <a:off x="10776861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8" name="Oval 127"/>
          <p:cNvSpPr/>
          <p:nvPr/>
        </p:nvSpPr>
        <p:spPr>
          <a:xfrm flipH="1">
            <a:off x="11073928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9" name="Oval 128"/>
          <p:cNvSpPr/>
          <p:nvPr/>
        </p:nvSpPr>
        <p:spPr>
          <a:xfrm flipH="1">
            <a:off x="11370995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0" name="Oval 129"/>
          <p:cNvSpPr/>
          <p:nvPr/>
        </p:nvSpPr>
        <p:spPr>
          <a:xfrm flipH="1">
            <a:off x="379510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1" name="Oval 130"/>
          <p:cNvSpPr/>
          <p:nvPr/>
        </p:nvSpPr>
        <p:spPr>
          <a:xfrm flipH="1">
            <a:off x="973645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2" name="Oval 131"/>
          <p:cNvSpPr/>
          <p:nvPr/>
        </p:nvSpPr>
        <p:spPr>
          <a:xfrm flipH="1">
            <a:off x="1567779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3" name="Oval 132"/>
          <p:cNvSpPr/>
          <p:nvPr/>
        </p:nvSpPr>
        <p:spPr>
          <a:xfrm flipH="1">
            <a:off x="10479794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4" name="Oval 133"/>
          <p:cNvSpPr/>
          <p:nvPr/>
        </p:nvSpPr>
        <p:spPr>
          <a:xfrm flipH="1">
            <a:off x="82443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5" name="Oval 134"/>
          <p:cNvSpPr/>
          <p:nvPr/>
        </p:nvSpPr>
        <p:spPr>
          <a:xfrm flipH="1">
            <a:off x="676578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6" name="Oval 135"/>
          <p:cNvSpPr/>
          <p:nvPr/>
        </p:nvSpPr>
        <p:spPr>
          <a:xfrm flipH="1">
            <a:off x="1270712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7" name="Oval 136"/>
          <p:cNvSpPr/>
          <p:nvPr/>
        </p:nvSpPr>
        <p:spPr>
          <a:xfrm flipH="1">
            <a:off x="10776861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8" name="Oval 137"/>
          <p:cNvSpPr/>
          <p:nvPr/>
        </p:nvSpPr>
        <p:spPr>
          <a:xfrm flipH="1">
            <a:off x="11073928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9" name="Oval 138"/>
          <p:cNvSpPr/>
          <p:nvPr/>
        </p:nvSpPr>
        <p:spPr>
          <a:xfrm flipH="1">
            <a:off x="11370995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0" name="Oval 139"/>
          <p:cNvSpPr/>
          <p:nvPr/>
        </p:nvSpPr>
        <p:spPr>
          <a:xfrm flipH="1">
            <a:off x="11668062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1" name="Oval 140"/>
          <p:cNvSpPr/>
          <p:nvPr/>
        </p:nvSpPr>
        <p:spPr>
          <a:xfrm flipH="1">
            <a:off x="11965129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2" name="Oval 141"/>
          <p:cNvSpPr/>
          <p:nvPr/>
        </p:nvSpPr>
        <p:spPr>
          <a:xfrm flipH="1">
            <a:off x="-214624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3" name="Oval 142"/>
          <p:cNvSpPr/>
          <p:nvPr/>
        </p:nvSpPr>
        <p:spPr>
          <a:xfrm flipH="1">
            <a:off x="379510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4" name="Oval 143"/>
          <p:cNvSpPr/>
          <p:nvPr/>
        </p:nvSpPr>
        <p:spPr>
          <a:xfrm flipH="1">
            <a:off x="973645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5" name="Oval 144"/>
          <p:cNvSpPr/>
          <p:nvPr/>
        </p:nvSpPr>
        <p:spPr>
          <a:xfrm flipH="1">
            <a:off x="1567779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6" name="Oval 145"/>
          <p:cNvSpPr/>
          <p:nvPr/>
        </p:nvSpPr>
        <p:spPr>
          <a:xfrm flipH="1">
            <a:off x="10479794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7" name="Oval 146"/>
          <p:cNvSpPr/>
          <p:nvPr/>
        </p:nvSpPr>
        <p:spPr>
          <a:xfrm flipH="1">
            <a:off x="82443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8" name="Oval 147"/>
          <p:cNvSpPr/>
          <p:nvPr/>
        </p:nvSpPr>
        <p:spPr>
          <a:xfrm flipH="1">
            <a:off x="676578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9" name="Oval 148"/>
          <p:cNvSpPr/>
          <p:nvPr/>
        </p:nvSpPr>
        <p:spPr>
          <a:xfrm flipH="1">
            <a:off x="1270712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0" name="Oval 149"/>
          <p:cNvSpPr/>
          <p:nvPr/>
        </p:nvSpPr>
        <p:spPr>
          <a:xfrm flipH="1">
            <a:off x="10776861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1" name="Oval 150"/>
          <p:cNvSpPr/>
          <p:nvPr/>
        </p:nvSpPr>
        <p:spPr>
          <a:xfrm flipH="1">
            <a:off x="11073928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2" name="Oval 151"/>
          <p:cNvSpPr/>
          <p:nvPr/>
        </p:nvSpPr>
        <p:spPr>
          <a:xfrm flipH="1">
            <a:off x="11370995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3" name="Oval 152"/>
          <p:cNvSpPr/>
          <p:nvPr/>
        </p:nvSpPr>
        <p:spPr>
          <a:xfrm flipH="1">
            <a:off x="11668062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4" name="Oval 153"/>
          <p:cNvSpPr/>
          <p:nvPr/>
        </p:nvSpPr>
        <p:spPr>
          <a:xfrm flipH="1">
            <a:off x="11965129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5" name="Oval 154"/>
          <p:cNvSpPr/>
          <p:nvPr/>
        </p:nvSpPr>
        <p:spPr>
          <a:xfrm flipH="1">
            <a:off x="12262197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6" name="Oval 155"/>
          <p:cNvSpPr/>
          <p:nvPr/>
        </p:nvSpPr>
        <p:spPr>
          <a:xfrm flipH="1">
            <a:off x="973645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7" name="Oval 156"/>
          <p:cNvSpPr/>
          <p:nvPr/>
        </p:nvSpPr>
        <p:spPr>
          <a:xfrm flipH="1">
            <a:off x="1567779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8" name="Oval 157"/>
          <p:cNvSpPr/>
          <p:nvPr/>
        </p:nvSpPr>
        <p:spPr>
          <a:xfrm flipH="1">
            <a:off x="10479794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9" name="Oval 158"/>
          <p:cNvSpPr/>
          <p:nvPr/>
        </p:nvSpPr>
        <p:spPr>
          <a:xfrm flipH="1">
            <a:off x="1270712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0" name="Oval 159"/>
          <p:cNvSpPr/>
          <p:nvPr/>
        </p:nvSpPr>
        <p:spPr>
          <a:xfrm flipH="1">
            <a:off x="10776861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1" name="Oval 160"/>
          <p:cNvSpPr/>
          <p:nvPr/>
        </p:nvSpPr>
        <p:spPr>
          <a:xfrm flipH="1">
            <a:off x="11073928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2" name="Oval 161"/>
          <p:cNvSpPr/>
          <p:nvPr/>
        </p:nvSpPr>
        <p:spPr>
          <a:xfrm flipH="1">
            <a:off x="973645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3" name="Oval 162"/>
          <p:cNvSpPr/>
          <p:nvPr/>
        </p:nvSpPr>
        <p:spPr>
          <a:xfrm flipH="1">
            <a:off x="1567779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4" name="Oval 163"/>
          <p:cNvSpPr/>
          <p:nvPr/>
        </p:nvSpPr>
        <p:spPr>
          <a:xfrm flipH="1">
            <a:off x="10479794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5" name="Oval 164"/>
          <p:cNvSpPr/>
          <p:nvPr/>
        </p:nvSpPr>
        <p:spPr>
          <a:xfrm flipH="1">
            <a:off x="1270712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6" name="Oval 165"/>
          <p:cNvSpPr/>
          <p:nvPr/>
        </p:nvSpPr>
        <p:spPr>
          <a:xfrm flipH="1">
            <a:off x="10776861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7" name="Oval 166"/>
          <p:cNvSpPr/>
          <p:nvPr/>
        </p:nvSpPr>
        <p:spPr>
          <a:xfrm flipH="1">
            <a:off x="11073928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8" name="Oval 167"/>
          <p:cNvSpPr/>
          <p:nvPr/>
        </p:nvSpPr>
        <p:spPr>
          <a:xfrm flipH="1">
            <a:off x="973645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9" name="Oval 168"/>
          <p:cNvSpPr/>
          <p:nvPr/>
        </p:nvSpPr>
        <p:spPr>
          <a:xfrm flipH="1">
            <a:off x="1567779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0" name="Oval 169"/>
          <p:cNvSpPr/>
          <p:nvPr/>
        </p:nvSpPr>
        <p:spPr>
          <a:xfrm flipH="1">
            <a:off x="10479794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1" name="Oval 170"/>
          <p:cNvSpPr/>
          <p:nvPr/>
        </p:nvSpPr>
        <p:spPr>
          <a:xfrm flipH="1">
            <a:off x="1270712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2" name="Oval 171"/>
          <p:cNvSpPr/>
          <p:nvPr/>
        </p:nvSpPr>
        <p:spPr>
          <a:xfrm flipH="1">
            <a:off x="10776861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3" name="Oval 172"/>
          <p:cNvSpPr/>
          <p:nvPr/>
        </p:nvSpPr>
        <p:spPr>
          <a:xfrm flipH="1">
            <a:off x="11073928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4" name="Oval 173"/>
          <p:cNvSpPr/>
          <p:nvPr/>
        </p:nvSpPr>
        <p:spPr>
          <a:xfrm flipH="1">
            <a:off x="973645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5" name="Oval 174"/>
          <p:cNvSpPr/>
          <p:nvPr/>
        </p:nvSpPr>
        <p:spPr>
          <a:xfrm flipH="1">
            <a:off x="1567779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6" name="Oval 175"/>
          <p:cNvSpPr/>
          <p:nvPr/>
        </p:nvSpPr>
        <p:spPr>
          <a:xfrm flipH="1">
            <a:off x="10479794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7" name="Oval 176"/>
          <p:cNvSpPr/>
          <p:nvPr/>
        </p:nvSpPr>
        <p:spPr>
          <a:xfrm flipH="1">
            <a:off x="1270712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8" name="Oval 177"/>
          <p:cNvSpPr/>
          <p:nvPr/>
        </p:nvSpPr>
        <p:spPr>
          <a:xfrm flipH="1">
            <a:off x="10776861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9" name="Oval 178"/>
          <p:cNvSpPr/>
          <p:nvPr/>
        </p:nvSpPr>
        <p:spPr>
          <a:xfrm flipH="1">
            <a:off x="11073928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0" name="Oval 179"/>
          <p:cNvSpPr/>
          <p:nvPr/>
        </p:nvSpPr>
        <p:spPr>
          <a:xfrm flipH="1">
            <a:off x="-214624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1" name="Oval 180"/>
          <p:cNvSpPr/>
          <p:nvPr/>
        </p:nvSpPr>
        <p:spPr>
          <a:xfrm flipH="1">
            <a:off x="379510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2" name="Oval 181"/>
          <p:cNvSpPr/>
          <p:nvPr/>
        </p:nvSpPr>
        <p:spPr>
          <a:xfrm flipH="1">
            <a:off x="973645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3" name="Oval 182"/>
          <p:cNvSpPr/>
          <p:nvPr/>
        </p:nvSpPr>
        <p:spPr>
          <a:xfrm flipH="1">
            <a:off x="1567779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4" name="Oval 183"/>
          <p:cNvSpPr/>
          <p:nvPr/>
        </p:nvSpPr>
        <p:spPr>
          <a:xfrm flipH="1">
            <a:off x="10479794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5" name="Oval 184"/>
          <p:cNvSpPr/>
          <p:nvPr/>
        </p:nvSpPr>
        <p:spPr>
          <a:xfrm flipH="1">
            <a:off x="82443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6" name="Oval 185"/>
          <p:cNvSpPr/>
          <p:nvPr/>
        </p:nvSpPr>
        <p:spPr>
          <a:xfrm flipH="1">
            <a:off x="676578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7" name="Oval 186"/>
          <p:cNvSpPr/>
          <p:nvPr/>
        </p:nvSpPr>
        <p:spPr>
          <a:xfrm flipH="1">
            <a:off x="1270712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8" name="Oval 187"/>
          <p:cNvSpPr/>
          <p:nvPr/>
        </p:nvSpPr>
        <p:spPr>
          <a:xfrm flipH="1">
            <a:off x="10776861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9" name="Oval 188"/>
          <p:cNvSpPr/>
          <p:nvPr/>
        </p:nvSpPr>
        <p:spPr>
          <a:xfrm flipH="1">
            <a:off x="11073928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0" name="Oval 189"/>
          <p:cNvSpPr/>
          <p:nvPr/>
        </p:nvSpPr>
        <p:spPr>
          <a:xfrm flipH="1">
            <a:off x="11370995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1" name="Oval 190"/>
          <p:cNvSpPr/>
          <p:nvPr/>
        </p:nvSpPr>
        <p:spPr>
          <a:xfrm flipH="1">
            <a:off x="11668062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2" name="Oval 191"/>
          <p:cNvSpPr/>
          <p:nvPr/>
        </p:nvSpPr>
        <p:spPr>
          <a:xfrm flipH="1">
            <a:off x="11965129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3" name="Oval 192"/>
          <p:cNvSpPr/>
          <p:nvPr/>
        </p:nvSpPr>
        <p:spPr>
          <a:xfrm flipH="1">
            <a:off x="12262197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4" name="Oval 193"/>
          <p:cNvSpPr/>
          <p:nvPr/>
        </p:nvSpPr>
        <p:spPr>
          <a:xfrm flipH="1">
            <a:off x="-214624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5" name="Oval 194"/>
          <p:cNvSpPr/>
          <p:nvPr/>
        </p:nvSpPr>
        <p:spPr>
          <a:xfrm flipH="1">
            <a:off x="379510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6" name="Oval 195"/>
          <p:cNvSpPr/>
          <p:nvPr/>
        </p:nvSpPr>
        <p:spPr>
          <a:xfrm flipH="1">
            <a:off x="973645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7" name="Oval 196"/>
          <p:cNvSpPr/>
          <p:nvPr/>
        </p:nvSpPr>
        <p:spPr>
          <a:xfrm flipH="1">
            <a:off x="1567779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8" name="Oval 197"/>
          <p:cNvSpPr/>
          <p:nvPr/>
        </p:nvSpPr>
        <p:spPr>
          <a:xfrm flipH="1">
            <a:off x="10479794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9" name="Oval 198"/>
          <p:cNvSpPr/>
          <p:nvPr/>
        </p:nvSpPr>
        <p:spPr>
          <a:xfrm flipH="1">
            <a:off x="82443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0" name="Oval 199"/>
          <p:cNvSpPr/>
          <p:nvPr/>
        </p:nvSpPr>
        <p:spPr>
          <a:xfrm flipH="1">
            <a:off x="676578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1" name="Oval 200"/>
          <p:cNvSpPr/>
          <p:nvPr/>
        </p:nvSpPr>
        <p:spPr>
          <a:xfrm flipH="1">
            <a:off x="1270712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2" name="Oval 201"/>
          <p:cNvSpPr/>
          <p:nvPr/>
        </p:nvSpPr>
        <p:spPr>
          <a:xfrm flipH="1">
            <a:off x="10776861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3" name="Oval 202"/>
          <p:cNvSpPr/>
          <p:nvPr/>
        </p:nvSpPr>
        <p:spPr>
          <a:xfrm flipH="1">
            <a:off x="11073928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4" name="Oval 203"/>
          <p:cNvSpPr/>
          <p:nvPr/>
        </p:nvSpPr>
        <p:spPr>
          <a:xfrm flipH="1">
            <a:off x="11370995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5" name="Oval 204"/>
          <p:cNvSpPr/>
          <p:nvPr/>
        </p:nvSpPr>
        <p:spPr>
          <a:xfrm flipH="1">
            <a:off x="11668062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6" name="Oval 205"/>
          <p:cNvSpPr/>
          <p:nvPr/>
        </p:nvSpPr>
        <p:spPr>
          <a:xfrm flipH="1">
            <a:off x="11965129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7" name="Oval 206"/>
          <p:cNvSpPr/>
          <p:nvPr/>
        </p:nvSpPr>
        <p:spPr>
          <a:xfrm flipH="1">
            <a:off x="12262197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8" name="Oval 207"/>
          <p:cNvSpPr/>
          <p:nvPr/>
        </p:nvSpPr>
        <p:spPr>
          <a:xfrm flipH="1">
            <a:off x="379510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9" name="Oval 208"/>
          <p:cNvSpPr/>
          <p:nvPr/>
        </p:nvSpPr>
        <p:spPr>
          <a:xfrm flipH="1">
            <a:off x="973645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0" name="Oval 209"/>
          <p:cNvSpPr/>
          <p:nvPr/>
        </p:nvSpPr>
        <p:spPr>
          <a:xfrm flipH="1">
            <a:off x="1567779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1" name="Oval 210"/>
          <p:cNvSpPr/>
          <p:nvPr/>
        </p:nvSpPr>
        <p:spPr>
          <a:xfrm flipH="1">
            <a:off x="10479794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2" name="Oval 211"/>
          <p:cNvSpPr/>
          <p:nvPr/>
        </p:nvSpPr>
        <p:spPr>
          <a:xfrm flipH="1">
            <a:off x="82443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3" name="Oval 212"/>
          <p:cNvSpPr/>
          <p:nvPr/>
        </p:nvSpPr>
        <p:spPr>
          <a:xfrm flipH="1">
            <a:off x="676578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4" name="Oval 213"/>
          <p:cNvSpPr/>
          <p:nvPr/>
        </p:nvSpPr>
        <p:spPr>
          <a:xfrm flipH="1">
            <a:off x="1270712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5" name="Oval 214"/>
          <p:cNvSpPr/>
          <p:nvPr/>
        </p:nvSpPr>
        <p:spPr>
          <a:xfrm flipH="1">
            <a:off x="10776861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6" name="Oval 215"/>
          <p:cNvSpPr/>
          <p:nvPr/>
        </p:nvSpPr>
        <p:spPr>
          <a:xfrm flipH="1">
            <a:off x="11073928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7" name="Oval 216"/>
          <p:cNvSpPr/>
          <p:nvPr/>
        </p:nvSpPr>
        <p:spPr>
          <a:xfrm flipH="1">
            <a:off x="11370995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8" name="Oval 217"/>
          <p:cNvSpPr/>
          <p:nvPr/>
        </p:nvSpPr>
        <p:spPr>
          <a:xfrm flipH="1">
            <a:off x="11668062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9" name="Oval 218"/>
          <p:cNvSpPr/>
          <p:nvPr/>
        </p:nvSpPr>
        <p:spPr>
          <a:xfrm flipH="1">
            <a:off x="11965129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0" name="Oval 219"/>
          <p:cNvSpPr/>
          <p:nvPr/>
        </p:nvSpPr>
        <p:spPr>
          <a:xfrm flipH="1">
            <a:off x="379510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1" name="Oval 220"/>
          <p:cNvSpPr/>
          <p:nvPr/>
        </p:nvSpPr>
        <p:spPr>
          <a:xfrm flipH="1">
            <a:off x="973645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2" name="Oval 221"/>
          <p:cNvSpPr/>
          <p:nvPr/>
        </p:nvSpPr>
        <p:spPr>
          <a:xfrm flipH="1">
            <a:off x="1567779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3" name="Oval 222"/>
          <p:cNvSpPr/>
          <p:nvPr/>
        </p:nvSpPr>
        <p:spPr>
          <a:xfrm flipH="1">
            <a:off x="10479794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4" name="Oval 223"/>
          <p:cNvSpPr/>
          <p:nvPr/>
        </p:nvSpPr>
        <p:spPr>
          <a:xfrm flipH="1">
            <a:off x="82443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5" name="Oval 224"/>
          <p:cNvSpPr/>
          <p:nvPr/>
        </p:nvSpPr>
        <p:spPr>
          <a:xfrm flipH="1">
            <a:off x="676578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6" name="Oval 225"/>
          <p:cNvSpPr/>
          <p:nvPr/>
        </p:nvSpPr>
        <p:spPr>
          <a:xfrm flipH="1">
            <a:off x="1270712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7" name="Oval 226"/>
          <p:cNvSpPr/>
          <p:nvPr/>
        </p:nvSpPr>
        <p:spPr>
          <a:xfrm flipH="1">
            <a:off x="10776861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8" name="Oval 227"/>
          <p:cNvSpPr/>
          <p:nvPr/>
        </p:nvSpPr>
        <p:spPr>
          <a:xfrm flipH="1">
            <a:off x="11073928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9" name="Oval 228"/>
          <p:cNvSpPr/>
          <p:nvPr/>
        </p:nvSpPr>
        <p:spPr>
          <a:xfrm flipH="1">
            <a:off x="11370995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0" name="Oval 229"/>
          <p:cNvSpPr/>
          <p:nvPr/>
        </p:nvSpPr>
        <p:spPr>
          <a:xfrm flipH="1">
            <a:off x="11668062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1" name="Oval 230"/>
          <p:cNvSpPr/>
          <p:nvPr/>
        </p:nvSpPr>
        <p:spPr>
          <a:xfrm flipH="1">
            <a:off x="11965129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2" name="Oval 231"/>
          <p:cNvSpPr/>
          <p:nvPr/>
        </p:nvSpPr>
        <p:spPr>
          <a:xfrm flipH="1">
            <a:off x="379510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3" name="Oval 232"/>
          <p:cNvSpPr/>
          <p:nvPr/>
        </p:nvSpPr>
        <p:spPr>
          <a:xfrm flipH="1">
            <a:off x="973645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4" name="Oval 233"/>
          <p:cNvSpPr/>
          <p:nvPr/>
        </p:nvSpPr>
        <p:spPr>
          <a:xfrm flipH="1">
            <a:off x="1567779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5" name="Oval 234"/>
          <p:cNvSpPr/>
          <p:nvPr/>
        </p:nvSpPr>
        <p:spPr>
          <a:xfrm flipH="1">
            <a:off x="10479794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6" name="Oval 235"/>
          <p:cNvSpPr/>
          <p:nvPr/>
        </p:nvSpPr>
        <p:spPr>
          <a:xfrm flipH="1">
            <a:off x="676578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7" name="Oval 236"/>
          <p:cNvSpPr/>
          <p:nvPr/>
        </p:nvSpPr>
        <p:spPr>
          <a:xfrm flipH="1">
            <a:off x="1270712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8" name="Oval 237"/>
          <p:cNvSpPr/>
          <p:nvPr/>
        </p:nvSpPr>
        <p:spPr>
          <a:xfrm flipH="1">
            <a:off x="10776861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9" name="Oval 238"/>
          <p:cNvSpPr/>
          <p:nvPr/>
        </p:nvSpPr>
        <p:spPr>
          <a:xfrm flipH="1">
            <a:off x="11073928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40" name="Oval 239"/>
          <p:cNvSpPr/>
          <p:nvPr/>
        </p:nvSpPr>
        <p:spPr>
          <a:xfrm flipH="1">
            <a:off x="11370995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41" name="Oval 240"/>
          <p:cNvSpPr/>
          <p:nvPr/>
        </p:nvSpPr>
        <p:spPr>
          <a:xfrm flipH="1">
            <a:off x="11668062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grpSp>
        <p:nvGrpSpPr>
          <p:cNvPr id="242" name="Group 241"/>
          <p:cNvGrpSpPr/>
          <p:nvPr/>
        </p:nvGrpSpPr>
        <p:grpSpPr>
          <a:xfrm>
            <a:off x="676578" y="6439809"/>
            <a:ext cx="10326499" cy="226216"/>
            <a:chOff x="676578" y="6439809"/>
            <a:chExt cx="10326499" cy="226216"/>
          </a:xfrm>
        </p:grpSpPr>
        <p:sp>
          <p:nvSpPr>
            <p:cNvPr id="243" name="Oval 242"/>
            <p:cNvSpPr/>
            <p:nvPr/>
          </p:nvSpPr>
          <p:spPr>
            <a:xfrm flipH="1">
              <a:off x="97364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4" name="Oval 243"/>
            <p:cNvSpPr/>
            <p:nvPr/>
          </p:nvSpPr>
          <p:spPr>
            <a:xfrm flipH="1">
              <a:off x="156777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5" name="Oval 244"/>
            <p:cNvSpPr/>
            <p:nvPr/>
          </p:nvSpPr>
          <p:spPr>
            <a:xfrm flipH="1">
              <a:off x="2458980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6" name="Oval 245"/>
            <p:cNvSpPr/>
            <p:nvPr/>
          </p:nvSpPr>
          <p:spPr>
            <a:xfrm flipH="1">
              <a:off x="335018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7" name="Oval 246"/>
            <p:cNvSpPr/>
            <p:nvPr/>
          </p:nvSpPr>
          <p:spPr>
            <a:xfrm flipH="1">
              <a:off x="4538451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8" name="Oval 247"/>
            <p:cNvSpPr/>
            <p:nvPr/>
          </p:nvSpPr>
          <p:spPr>
            <a:xfrm flipH="1">
              <a:off x="572671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9" name="Oval 248"/>
            <p:cNvSpPr/>
            <p:nvPr/>
          </p:nvSpPr>
          <p:spPr>
            <a:xfrm flipH="1">
              <a:off x="691498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0" name="Oval 249"/>
            <p:cNvSpPr/>
            <p:nvPr/>
          </p:nvSpPr>
          <p:spPr>
            <a:xfrm flipH="1">
              <a:off x="780618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1" name="Oval 250"/>
            <p:cNvSpPr/>
            <p:nvPr/>
          </p:nvSpPr>
          <p:spPr>
            <a:xfrm flipH="1">
              <a:off x="364724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2" name="Oval 251"/>
            <p:cNvSpPr/>
            <p:nvPr/>
          </p:nvSpPr>
          <p:spPr>
            <a:xfrm flipH="1">
              <a:off x="483551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3" name="Oval 252"/>
            <p:cNvSpPr/>
            <p:nvPr/>
          </p:nvSpPr>
          <p:spPr>
            <a:xfrm flipH="1">
              <a:off x="602378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4" name="Oval 253"/>
            <p:cNvSpPr/>
            <p:nvPr/>
          </p:nvSpPr>
          <p:spPr>
            <a:xfrm flipH="1">
              <a:off x="721205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5" name="Oval 254"/>
            <p:cNvSpPr/>
            <p:nvPr/>
          </p:nvSpPr>
          <p:spPr>
            <a:xfrm flipH="1">
              <a:off x="810325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6" name="Oval 255"/>
            <p:cNvSpPr/>
            <p:nvPr/>
          </p:nvSpPr>
          <p:spPr>
            <a:xfrm flipH="1">
              <a:off x="8697391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7" name="Oval 256"/>
            <p:cNvSpPr/>
            <p:nvPr/>
          </p:nvSpPr>
          <p:spPr>
            <a:xfrm flipH="1">
              <a:off x="929152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8" name="Oval 257"/>
            <p:cNvSpPr/>
            <p:nvPr/>
          </p:nvSpPr>
          <p:spPr>
            <a:xfrm flipH="1">
              <a:off x="988565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9" name="Oval 258"/>
            <p:cNvSpPr/>
            <p:nvPr/>
          </p:nvSpPr>
          <p:spPr>
            <a:xfrm flipH="1">
              <a:off x="10479794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0" name="Oval 259"/>
            <p:cNvSpPr/>
            <p:nvPr/>
          </p:nvSpPr>
          <p:spPr>
            <a:xfrm flipH="1">
              <a:off x="67657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1" name="Oval 260"/>
            <p:cNvSpPr/>
            <p:nvPr/>
          </p:nvSpPr>
          <p:spPr>
            <a:xfrm flipH="1">
              <a:off x="127071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2" name="Oval 261"/>
            <p:cNvSpPr/>
            <p:nvPr/>
          </p:nvSpPr>
          <p:spPr>
            <a:xfrm flipH="1">
              <a:off x="186484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3" name="Oval 262"/>
            <p:cNvSpPr/>
            <p:nvPr/>
          </p:nvSpPr>
          <p:spPr>
            <a:xfrm flipH="1">
              <a:off x="275604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4" name="Oval 263"/>
            <p:cNvSpPr/>
            <p:nvPr/>
          </p:nvSpPr>
          <p:spPr>
            <a:xfrm flipH="1">
              <a:off x="394431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5" name="Oval 264"/>
            <p:cNvSpPr/>
            <p:nvPr/>
          </p:nvSpPr>
          <p:spPr>
            <a:xfrm flipH="1">
              <a:off x="513258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6" name="Oval 265"/>
            <p:cNvSpPr/>
            <p:nvPr/>
          </p:nvSpPr>
          <p:spPr>
            <a:xfrm flipH="1">
              <a:off x="6320853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7" name="Oval 266"/>
            <p:cNvSpPr/>
            <p:nvPr/>
          </p:nvSpPr>
          <p:spPr>
            <a:xfrm flipH="1">
              <a:off x="2161913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8" name="Oval 267"/>
            <p:cNvSpPr/>
            <p:nvPr/>
          </p:nvSpPr>
          <p:spPr>
            <a:xfrm flipH="1">
              <a:off x="305311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9" name="Oval 268"/>
            <p:cNvSpPr/>
            <p:nvPr/>
          </p:nvSpPr>
          <p:spPr>
            <a:xfrm flipH="1">
              <a:off x="4241383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0" name="Oval 269"/>
            <p:cNvSpPr/>
            <p:nvPr/>
          </p:nvSpPr>
          <p:spPr>
            <a:xfrm flipH="1">
              <a:off x="542965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1" name="Oval 270"/>
            <p:cNvSpPr/>
            <p:nvPr/>
          </p:nvSpPr>
          <p:spPr>
            <a:xfrm flipH="1">
              <a:off x="6617921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2" name="Oval 271"/>
            <p:cNvSpPr/>
            <p:nvPr/>
          </p:nvSpPr>
          <p:spPr>
            <a:xfrm flipH="1">
              <a:off x="750912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3" name="Oval 272"/>
            <p:cNvSpPr/>
            <p:nvPr/>
          </p:nvSpPr>
          <p:spPr>
            <a:xfrm flipH="1">
              <a:off x="8400324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4" name="Oval 273"/>
            <p:cNvSpPr/>
            <p:nvPr/>
          </p:nvSpPr>
          <p:spPr>
            <a:xfrm flipH="1">
              <a:off x="899445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5" name="Oval 274"/>
            <p:cNvSpPr/>
            <p:nvPr/>
          </p:nvSpPr>
          <p:spPr>
            <a:xfrm flipH="1">
              <a:off x="958859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6" name="Oval 275"/>
            <p:cNvSpPr/>
            <p:nvPr/>
          </p:nvSpPr>
          <p:spPr>
            <a:xfrm flipH="1">
              <a:off x="1018272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7" name="Oval 276"/>
            <p:cNvSpPr/>
            <p:nvPr/>
          </p:nvSpPr>
          <p:spPr>
            <a:xfrm flipH="1">
              <a:off x="10776861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78" name="Oval 277"/>
          <p:cNvSpPr/>
          <p:nvPr/>
        </p:nvSpPr>
        <p:spPr>
          <a:xfrm flipH="1">
            <a:off x="11073928" y="643980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79" name="Oval 278"/>
          <p:cNvSpPr/>
          <p:nvPr/>
        </p:nvSpPr>
        <p:spPr>
          <a:xfrm flipH="1">
            <a:off x="11370995" y="643980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0" name="Oval 279"/>
          <p:cNvSpPr/>
          <p:nvPr/>
        </p:nvSpPr>
        <p:spPr>
          <a:xfrm flipH="1">
            <a:off x="7505432" y="2776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1" name="Oval 280"/>
          <p:cNvSpPr/>
          <p:nvPr/>
        </p:nvSpPr>
        <p:spPr>
          <a:xfrm flipH="1">
            <a:off x="7208365" y="2776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2" name="Oval 281"/>
          <p:cNvSpPr/>
          <p:nvPr/>
        </p:nvSpPr>
        <p:spPr>
          <a:xfrm flipH="1">
            <a:off x="7505432" y="9260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3" name="Oval 282"/>
          <p:cNvSpPr/>
          <p:nvPr/>
        </p:nvSpPr>
        <p:spPr>
          <a:xfrm flipH="1">
            <a:off x="7208365" y="9260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4" name="Oval 283"/>
          <p:cNvSpPr/>
          <p:nvPr/>
        </p:nvSpPr>
        <p:spPr>
          <a:xfrm flipH="1">
            <a:off x="7505432" y="-4655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5" name="Oval 284"/>
          <p:cNvSpPr/>
          <p:nvPr/>
        </p:nvSpPr>
        <p:spPr>
          <a:xfrm flipH="1">
            <a:off x="7208365" y="-4655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6" name="Oval 285"/>
          <p:cNvSpPr/>
          <p:nvPr/>
        </p:nvSpPr>
        <p:spPr>
          <a:xfrm flipH="1">
            <a:off x="7505432" y="6018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7" name="Oval 286"/>
          <p:cNvSpPr/>
          <p:nvPr/>
        </p:nvSpPr>
        <p:spPr>
          <a:xfrm flipH="1">
            <a:off x="7208365" y="6018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8" name="Oval 287"/>
          <p:cNvSpPr/>
          <p:nvPr/>
        </p:nvSpPr>
        <p:spPr>
          <a:xfrm flipH="1">
            <a:off x="4551760" y="28527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9" name="Oval 288"/>
          <p:cNvSpPr/>
          <p:nvPr/>
        </p:nvSpPr>
        <p:spPr>
          <a:xfrm flipH="1">
            <a:off x="4848828" y="28527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0" name="Oval 289"/>
          <p:cNvSpPr/>
          <p:nvPr/>
        </p:nvSpPr>
        <p:spPr>
          <a:xfrm flipH="1">
            <a:off x="4551760" y="93370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1" name="Oval 290"/>
          <p:cNvSpPr/>
          <p:nvPr/>
        </p:nvSpPr>
        <p:spPr>
          <a:xfrm flipH="1">
            <a:off x="4848828" y="93370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2" name="Oval 291"/>
          <p:cNvSpPr/>
          <p:nvPr/>
        </p:nvSpPr>
        <p:spPr>
          <a:xfrm flipH="1">
            <a:off x="4551760" y="-3893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3" name="Oval 292"/>
          <p:cNvSpPr/>
          <p:nvPr/>
        </p:nvSpPr>
        <p:spPr>
          <a:xfrm flipH="1">
            <a:off x="4848828" y="-3893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4" name="Oval 293"/>
          <p:cNvSpPr/>
          <p:nvPr/>
        </p:nvSpPr>
        <p:spPr>
          <a:xfrm flipH="1">
            <a:off x="4551760" y="60948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5" name="Oval 294"/>
          <p:cNvSpPr/>
          <p:nvPr/>
        </p:nvSpPr>
        <p:spPr>
          <a:xfrm flipH="1">
            <a:off x="4848828" y="60948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6" name="Freeform 295"/>
          <p:cNvSpPr/>
          <p:nvPr/>
        </p:nvSpPr>
        <p:spPr>
          <a:xfrm>
            <a:off x="-336838" y="-191975"/>
            <a:ext cx="12857975" cy="6945589"/>
          </a:xfrm>
          <a:custGeom>
            <a:avLst/>
            <a:gdLst>
              <a:gd name="connsiteX0" fmla="*/ 2643823 w 12857975"/>
              <a:gd name="connsiteY0" fmla="*/ 1482613 h 6945589"/>
              <a:gd name="connsiteX1" fmla="*/ 2220734 w 12857975"/>
              <a:gd name="connsiteY1" fmla="*/ 1905702 h 6945589"/>
              <a:gd name="connsiteX2" fmla="*/ 2220734 w 12857975"/>
              <a:gd name="connsiteY2" fmla="*/ 6112536 h 6945589"/>
              <a:gd name="connsiteX3" fmla="*/ 2643823 w 12857975"/>
              <a:gd name="connsiteY3" fmla="*/ 6535625 h 6945589"/>
              <a:gd name="connsiteX4" fmla="*/ 10301565 w 12857975"/>
              <a:gd name="connsiteY4" fmla="*/ 6535625 h 6945589"/>
              <a:gd name="connsiteX5" fmla="*/ 10724654 w 12857975"/>
              <a:gd name="connsiteY5" fmla="*/ 6112536 h 6945589"/>
              <a:gd name="connsiteX6" fmla="*/ 10724654 w 12857975"/>
              <a:gd name="connsiteY6" fmla="*/ 1905702 h 6945589"/>
              <a:gd name="connsiteX7" fmla="*/ 10301565 w 12857975"/>
              <a:gd name="connsiteY7" fmla="*/ 1482613 h 6945589"/>
              <a:gd name="connsiteX8" fmla="*/ 2533728 w 12857975"/>
              <a:gd name="connsiteY8" fmla="*/ 0 h 6945589"/>
              <a:gd name="connsiteX9" fmla="*/ 10381559 w 12857975"/>
              <a:gd name="connsiteY9" fmla="*/ 0 h 6945589"/>
              <a:gd name="connsiteX10" fmla="*/ 10708266 w 12857975"/>
              <a:gd name="connsiteY10" fmla="*/ 184522 h 6945589"/>
              <a:gd name="connsiteX11" fmla="*/ 12768295 w 12857975"/>
              <a:gd name="connsiteY11" fmla="*/ 2290151 h 6945589"/>
              <a:gd name="connsiteX12" fmla="*/ 12857975 w 12857975"/>
              <a:gd name="connsiteY12" fmla="*/ 2481592 h 6945589"/>
              <a:gd name="connsiteX13" fmla="*/ 12857975 w 12857975"/>
              <a:gd name="connsiteY13" fmla="*/ 5943525 h 6945589"/>
              <a:gd name="connsiteX14" fmla="*/ 12809904 w 12857975"/>
              <a:gd name="connsiteY14" fmla="*/ 6052081 h 6945589"/>
              <a:gd name="connsiteX15" fmla="*/ 12344277 w 12857975"/>
              <a:gd name="connsiteY15" fmla="*/ 6793351 h 6945589"/>
              <a:gd name="connsiteX16" fmla="*/ 12220972 w 12857975"/>
              <a:gd name="connsiteY16" fmla="*/ 6945589 h 6945589"/>
              <a:gd name="connsiteX17" fmla="*/ 694316 w 12857975"/>
              <a:gd name="connsiteY17" fmla="*/ 6945589 h 6945589"/>
              <a:gd name="connsiteX18" fmla="*/ 571011 w 12857975"/>
              <a:gd name="connsiteY18" fmla="*/ 6793351 h 6945589"/>
              <a:gd name="connsiteX19" fmla="*/ 105385 w 12857975"/>
              <a:gd name="connsiteY19" fmla="*/ 6052081 h 6945589"/>
              <a:gd name="connsiteX20" fmla="*/ 0 w 12857975"/>
              <a:gd name="connsiteY20" fmla="*/ 5814097 h 6945589"/>
              <a:gd name="connsiteX21" fmla="*/ 0 w 12857975"/>
              <a:gd name="connsiteY21" fmla="*/ 2603938 h 6945589"/>
              <a:gd name="connsiteX22" fmla="*/ 146992 w 12857975"/>
              <a:gd name="connsiteY22" fmla="*/ 2290153 h 6945589"/>
              <a:gd name="connsiteX23" fmla="*/ 2207021 w 12857975"/>
              <a:gd name="connsiteY23" fmla="*/ 184522 h 694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857975" h="6945589">
                <a:moveTo>
                  <a:pt x="2643823" y="1482613"/>
                </a:moveTo>
                <a:cubicBezTo>
                  <a:pt x="2410160" y="1482613"/>
                  <a:pt x="2220734" y="1672036"/>
                  <a:pt x="2220734" y="1905702"/>
                </a:cubicBezTo>
                <a:lnTo>
                  <a:pt x="2220734" y="6112536"/>
                </a:lnTo>
                <a:cubicBezTo>
                  <a:pt x="2220734" y="6346202"/>
                  <a:pt x="2410160" y="6535625"/>
                  <a:pt x="2643823" y="6535625"/>
                </a:cubicBezTo>
                <a:lnTo>
                  <a:pt x="10301565" y="6535625"/>
                </a:lnTo>
                <a:cubicBezTo>
                  <a:pt x="10535231" y="6535625"/>
                  <a:pt x="10724654" y="6346202"/>
                  <a:pt x="10724654" y="6112536"/>
                </a:cubicBezTo>
                <a:lnTo>
                  <a:pt x="10724654" y="1905702"/>
                </a:lnTo>
                <a:cubicBezTo>
                  <a:pt x="10724654" y="1672036"/>
                  <a:pt x="10535231" y="1482613"/>
                  <a:pt x="10301565" y="1482613"/>
                </a:cubicBezTo>
                <a:close/>
                <a:moveTo>
                  <a:pt x="2533728" y="0"/>
                </a:moveTo>
                <a:lnTo>
                  <a:pt x="10381559" y="0"/>
                </a:lnTo>
                <a:lnTo>
                  <a:pt x="10708266" y="184522"/>
                </a:lnTo>
                <a:cubicBezTo>
                  <a:pt x="11613649" y="735932"/>
                  <a:pt x="12329101" y="1459652"/>
                  <a:pt x="12768295" y="2290151"/>
                </a:cubicBezTo>
                <a:lnTo>
                  <a:pt x="12857975" y="2481592"/>
                </a:lnTo>
                <a:lnTo>
                  <a:pt x="12857975" y="5943525"/>
                </a:lnTo>
                <a:lnTo>
                  <a:pt x="12809904" y="6052081"/>
                </a:lnTo>
                <a:cubicBezTo>
                  <a:pt x="12680275" y="6309717"/>
                  <a:pt x="12524228" y="6557443"/>
                  <a:pt x="12344277" y="6793351"/>
                </a:cubicBezTo>
                <a:lnTo>
                  <a:pt x="12220972" y="6945589"/>
                </a:lnTo>
                <a:lnTo>
                  <a:pt x="694316" y="6945589"/>
                </a:lnTo>
                <a:lnTo>
                  <a:pt x="571011" y="6793351"/>
                </a:lnTo>
                <a:cubicBezTo>
                  <a:pt x="391061" y="6557443"/>
                  <a:pt x="235014" y="6309717"/>
                  <a:pt x="105385" y="6052081"/>
                </a:cubicBezTo>
                <a:lnTo>
                  <a:pt x="0" y="5814097"/>
                </a:lnTo>
                <a:lnTo>
                  <a:pt x="0" y="2603938"/>
                </a:lnTo>
                <a:lnTo>
                  <a:pt x="146992" y="2290153"/>
                </a:lnTo>
                <a:cubicBezTo>
                  <a:pt x="586186" y="1459653"/>
                  <a:pt x="1301638" y="735933"/>
                  <a:pt x="2207021" y="184522"/>
                </a:cubicBezTo>
                <a:close/>
              </a:path>
            </a:pathLst>
          </a:custGeom>
          <a:noFill/>
          <a:ln w="304800" cap="rnd">
            <a:solidFill>
              <a:schemeClr val="tx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Freeform 296"/>
          <p:cNvSpPr/>
          <p:nvPr/>
        </p:nvSpPr>
        <p:spPr>
          <a:xfrm>
            <a:off x="-336838" y="-191975"/>
            <a:ext cx="12857975" cy="6945589"/>
          </a:xfrm>
          <a:custGeom>
            <a:avLst/>
            <a:gdLst>
              <a:gd name="connsiteX0" fmla="*/ 2643823 w 12857975"/>
              <a:gd name="connsiteY0" fmla="*/ 1482613 h 6945589"/>
              <a:gd name="connsiteX1" fmla="*/ 2220734 w 12857975"/>
              <a:gd name="connsiteY1" fmla="*/ 1905702 h 6945589"/>
              <a:gd name="connsiteX2" fmla="*/ 2220734 w 12857975"/>
              <a:gd name="connsiteY2" fmla="*/ 6112536 h 6945589"/>
              <a:gd name="connsiteX3" fmla="*/ 2643823 w 12857975"/>
              <a:gd name="connsiteY3" fmla="*/ 6535625 h 6945589"/>
              <a:gd name="connsiteX4" fmla="*/ 10301565 w 12857975"/>
              <a:gd name="connsiteY4" fmla="*/ 6535625 h 6945589"/>
              <a:gd name="connsiteX5" fmla="*/ 10724654 w 12857975"/>
              <a:gd name="connsiteY5" fmla="*/ 6112536 h 6945589"/>
              <a:gd name="connsiteX6" fmla="*/ 10724654 w 12857975"/>
              <a:gd name="connsiteY6" fmla="*/ 1905702 h 6945589"/>
              <a:gd name="connsiteX7" fmla="*/ 10301565 w 12857975"/>
              <a:gd name="connsiteY7" fmla="*/ 1482613 h 6945589"/>
              <a:gd name="connsiteX8" fmla="*/ 2533728 w 12857975"/>
              <a:gd name="connsiteY8" fmla="*/ 0 h 6945589"/>
              <a:gd name="connsiteX9" fmla="*/ 10381559 w 12857975"/>
              <a:gd name="connsiteY9" fmla="*/ 0 h 6945589"/>
              <a:gd name="connsiteX10" fmla="*/ 10708266 w 12857975"/>
              <a:gd name="connsiteY10" fmla="*/ 184522 h 6945589"/>
              <a:gd name="connsiteX11" fmla="*/ 12768295 w 12857975"/>
              <a:gd name="connsiteY11" fmla="*/ 2290151 h 6945589"/>
              <a:gd name="connsiteX12" fmla="*/ 12857975 w 12857975"/>
              <a:gd name="connsiteY12" fmla="*/ 2481592 h 6945589"/>
              <a:gd name="connsiteX13" fmla="*/ 12857975 w 12857975"/>
              <a:gd name="connsiteY13" fmla="*/ 5943525 h 6945589"/>
              <a:gd name="connsiteX14" fmla="*/ 12809904 w 12857975"/>
              <a:gd name="connsiteY14" fmla="*/ 6052081 h 6945589"/>
              <a:gd name="connsiteX15" fmla="*/ 12344277 w 12857975"/>
              <a:gd name="connsiteY15" fmla="*/ 6793351 h 6945589"/>
              <a:gd name="connsiteX16" fmla="*/ 12220972 w 12857975"/>
              <a:gd name="connsiteY16" fmla="*/ 6945589 h 6945589"/>
              <a:gd name="connsiteX17" fmla="*/ 694316 w 12857975"/>
              <a:gd name="connsiteY17" fmla="*/ 6945589 h 6945589"/>
              <a:gd name="connsiteX18" fmla="*/ 571011 w 12857975"/>
              <a:gd name="connsiteY18" fmla="*/ 6793351 h 6945589"/>
              <a:gd name="connsiteX19" fmla="*/ 105385 w 12857975"/>
              <a:gd name="connsiteY19" fmla="*/ 6052081 h 6945589"/>
              <a:gd name="connsiteX20" fmla="*/ 0 w 12857975"/>
              <a:gd name="connsiteY20" fmla="*/ 5814097 h 6945589"/>
              <a:gd name="connsiteX21" fmla="*/ 0 w 12857975"/>
              <a:gd name="connsiteY21" fmla="*/ 2603938 h 6945589"/>
              <a:gd name="connsiteX22" fmla="*/ 146992 w 12857975"/>
              <a:gd name="connsiteY22" fmla="*/ 2290153 h 6945589"/>
              <a:gd name="connsiteX23" fmla="*/ 2207021 w 12857975"/>
              <a:gd name="connsiteY23" fmla="*/ 184522 h 694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857975" h="6945589">
                <a:moveTo>
                  <a:pt x="2643823" y="1482613"/>
                </a:moveTo>
                <a:cubicBezTo>
                  <a:pt x="2410160" y="1482613"/>
                  <a:pt x="2220734" y="1672036"/>
                  <a:pt x="2220734" y="1905702"/>
                </a:cubicBezTo>
                <a:lnTo>
                  <a:pt x="2220734" y="6112536"/>
                </a:lnTo>
                <a:cubicBezTo>
                  <a:pt x="2220734" y="6346202"/>
                  <a:pt x="2410160" y="6535625"/>
                  <a:pt x="2643823" y="6535625"/>
                </a:cubicBezTo>
                <a:lnTo>
                  <a:pt x="10301565" y="6535625"/>
                </a:lnTo>
                <a:cubicBezTo>
                  <a:pt x="10535231" y="6535625"/>
                  <a:pt x="10724654" y="6346202"/>
                  <a:pt x="10724654" y="6112536"/>
                </a:cubicBezTo>
                <a:lnTo>
                  <a:pt x="10724654" y="1905702"/>
                </a:lnTo>
                <a:cubicBezTo>
                  <a:pt x="10724654" y="1672036"/>
                  <a:pt x="10535231" y="1482613"/>
                  <a:pt x="10301565" y="1482613"/>
                </a:cubicBezTo>
                <a:close/>
                <a:moveTo>
                  <a:pt x="2533728" y="0"/>
                </a:moveTo>
                <a:lnTo>
                  <a:pt x="10381559" y="0"/>
                </a:lnTo>
                <a:lnTo>
                  <a:pt x="10708266" y="184522"/>
                </a:lnTo>
                <a:cubicBezTo>
                  <a:pt x="11613649" y="735932"/>
                  <a:pt x="12329101" y="1459652"/>
                  <a:pt x="12768295" y="2290151"/>
                </a:cubicBezTo>
                <a:lnTo>
                  <a:pt x="12857975" y="2481592"/>
                </a:lnTo>
                <a:lnTo>
                  <a:pt x="12857975" y="5943525"/>
                </a:lnTo>
                <a:lnTo>
                  <a:pt x="12809904" y="6052081"/>
                </a:lnTo>
                <a:cubicBezTo>
                  <a:pt x="12680275" y="6309717"/>
                  <a:pt x="12524228" y="6557443"/>
                  <a:pt x="12344277" y="6793351"/>
                </a:cubicBezTo>
                <a:lnTo>
                  <a:pt x="12220972" y="6945589"/>
                </a:lnTo>
                <a:lnTo>
                  <a:pt x="694316" y="6945589"/>
                </a:lnTo>
                <a:lnTo>
                  <a:pt x="571011" y="6793351"/>
                </a:lnTo>
                <a:cubicBezTo>
                  <a:pt x="391061" y="6557443"/>
                  <a:pt x="235014" y="6309717"/>
                  <a:pt x="105385" y="6052081"/>
                </a:cubicBezTo>
                <a:lnTo>
                  <a:pt x="0" y="5814097"/>
                </a:lnTo>
                <a:lnTo>
                  <a:pt x="0" y="2603938"/>
                </a:lnTo>
                <a:lnTo>
                  <a:pt x="146992" y="2290153"/>
                </a:lnTo>
                <a:cubicBezTo>
                  <a:pt x="586186" y="1459653"/>
                  <a:pt x="1301638" y="735933"/>
                  <a:pt x="2207021" y="184522"/>
                </a:cubicBezTo>
                <a:close/>
              </a:path>
            </a:pathLst>
          </a:custGeom>
          <a:noFill/>
          <a:ln w="101600" cap="rnd">
            <a:gradFill>
              <a:gsLst>
                <a:gs pos="50000">
                  <a:schemeClr val="accent2"/>
                </a:gs>
                <a:gs pos="100000">
                  <a:schemeClr val="accent4"/>
                </a:gs>
              </a:gsLst>
              <a:lin ang="5400000" scaled="1"/>
            </a:gra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ScoreBox"/>
          <p:cNvSpPr/>
          <p:nvPr/>
        </p:nvSpPr>
        <p:spPr>
          <a:xfrm>
            <a:off x="5118494" y="119434"/>
            <a:ext cx="1993113" cy="986852"/>
          </a:xfrm>
          <a:prstGeom prst="roundRect">
            <a:avLst>
              <a:gd name="adj" fmla="val 13950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 l="-15000" t="-15000" r="-7000" b="-140000"/>
            </a:stretch>
          </a:blip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</a:p>
        </p:txBody>
      </p:sp>
      <p:sp>
        <p:nvSpPr>
          <p:cNvPr id="299" name="BGMSFX">
            <a:hlinkClick r:id="" action="ppaction://noaction">
              <a:snd r:embed="rId7" name="6 Fast money win.WAV"/>
            </a:hlinkClick>
          </p:cNvPr>
          <p:cNvSpPr/>
          <p:nvPr/>
        </p:nvSpPr>
        <p:spPr>
          <a:xfrm>
            <a:off x="7818183" y="6598168"/>
            <a:ext cx="314899" cy="182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Over300">
            <a:hlinkClick r:id="" action="ppaction://noaction">
              <a:snd r:embed="rId8" name="5 Go to break after main game win.WAV"/>
            </a:hlinkClick>
          </p:cNvPr>
          <p:cNvSpPr/>
          <p:nvPr/>
        </p:nvSpPr>
        <p:spPr>
          <a:xfrm>
            <a:off x="7386398" y="6567195"/>
            <a:ext cx="236185" cy="2483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Demi Cond" panose="020B0706030402020204" pitchFamily="34" charset="0"/>
            </a:endParaRPr>
          </a:p>
        </p:txBody>
      </p:sp>
      <p:sp>
        <p:nvSpPr>
          <p:cNvPr id="301" name="Rectangle 300"/>
          <p:cNvSpPr/>
          <p:nvPr/>
        </p:nvSpPr>
        <p:spPr>
          <a:xfrm>
            <a:off x="0" y="6553200"/>
            <a:ext cx="12161520" cy="316228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02" name="StrikeFX">
            <a:hlinkClick r:id="" action="ppaction://noaction">
              <a:snd r:embed="rId9" name="ffstrike.wav"/>
            </a:hlinkClick>
          </p:cNvPr>
          <p:cNvSpPr/>
          <p:nvPr/>
        </p:nvSpPr>
        <p:spPr>
          <a:xfrm>
            <a:off x="7769595" y="6627473"/>
            <a:ext cx="243275" cy="239532"/>
          </a:xfrm>
          <a:prstGeom prst="rect">
            <a:avLst/>
          </a:prstGeom>
          <a:solidFill>
            <a:sysClr val="windowText" lastClr="000000">
              <a:lumMod val="85000"/>
              <a:lumOff val="1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X</a:t>
            </a:r>
          </a:p>
        </p:txBody>
      </p:sp>
      <p:sp>
        <p:nvSpPr>
          <p:cNvPr id="303" name="Rectangle 5"/>
          <p:cNvSpPr>
            <a:spLocks noChangeArrowheads="1"/>
          </p:cNvSpPr>
          <p:nvPr/>
        </p:nvSpPr>
        <p:spPr bwMode="auto">
          <a:xfrm>
            <a:off x="2184453" y="5036644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4" name="Rectangle 5"/>
          <p:cNvSpPr>
            <a:spLocks noChangeArrowheads="1"/>
          </p:cNvSpPr>
          <p:nvPr/>
        </p:nvSpPr>
        <p:spPr bwMode="auto">
          <a:xfrm>
            <a:off x="2184453" y="3887602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5" name="Rectangle 5"/>
          <p:cNvSpPr>
            <a:spLocks noChangeArrowheads="1"/>
          </p:cNvSpPr>
          <p:nvPr/>
        </p:nvSpPr>
        <p:spPr bwMode="auto">
          <a:xfrm>
            <a:off x="2184453" y="2735241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6" name="Rectangle 5"/>
          <p:cNvSpPr>
            <a:spLocks noChangeArrowheads="1"/>
          </p:cNvSpPr>
          <p:nvPr/>
        </p:nvSpPr>
        <p:spPr bwMode="auto">
          <a:xfrm>
            <a:off x="2184453" y="1582880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7" name="Rectangle 5"/>
          <p:cNvSpPr>
            <a:spLocks noChangeArrowheads="1"/>
          </p:cNvSpPr>
          <p:nvPr/>
        </p:nvSpPr>
        <p:spPr bwMode="auto">
          <a:xfrm>
            <a:off x="6201211" y="5036644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8" name="Rectangle 5"/>
          <p:cNvSpPr>
            <a:spLocks noChangeArrowheads="1"/>
          </p:cNvSpPr>
          <p:nvPr/>
        </p:nvSpPr>
        <p:spPr bwMode="auto">
          <a:xfrm>
            <a:off x="6201211" y="3887602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9" name="Rectangle 5"/>
          <p:cNvSpPr>
            <a:spLocks noChangeArrowheads="1"/>
          </p:cNvSpPr>
          <p:nvPr/>
        </p:nvSpPr>
        <p:spPr bwMode="auto">
          <a:xfrm>
            <a:off x="6201211" y="2735241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0" name="Rectangle 5"/>
          <p:cNvSpPr>
            <a:spLocks noChangeArrowheads="1"/>
          </p:cNvSpPr>
          <p:nvPr/>
        </p:nvSpPr>
        <p:spPr bwMode="auto">
          <a:xfrm>
            <a:off x="6201211" y="1582880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1" name="Rectangle 5"/>
          <p:cNvSpPr>
            <a:spLocks noChangeArrowheads="1"/>
          </p:cNvSpPr>
          <p:nvPr/>
        </p:nvSpPr>
        <p:spPr bwMode="auto">
          <a:xfrm>
            <a:off x="2184453" y="1582880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2" name="Rectangle 5"/>
          <p:cNvSpPr>
            <a:spLocks noChangeArrowheads="1"/>
          </p:cNvSpPr>
          <p:nvPr/>
        </p:nvSpPr>
        <p:spPr bwMode="auto">
          <a:xfrm>
            <a:off x="2184453" y="2735241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3" name="Rectangle 5"/>
          <p:cNvSpPr>
            <a:spLocks noChangeArrowheads="1"/>
          </p:cNvSpPr>
          <p:nvPr/>
        </p:nvSpPr>
        <p:spPr bwMode="auto">
          <a:xfrm>
            <a:off x="2184453" y="3887602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4" name="Rectangle 5"/>
          <p:cNvSpPr>
            <a:spLocks noChangeArrowheads="1"/>
          </p:cNvSpPr>
          <p:nvPr/>
        </p:nvSpPr>
        <p:spPr bwMode="auto">
          <a:xfrm>
            <a:off x="2184453" y="5036644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5" name="Rectangle 5"/>
          <p:cNvSpPr>
            <a:spLocks noChangeArrowheads="1"/>
          </p:cNvSpPr>
          <p:nvPr/>
        </p:nvSpPr>
        <p:spPr bwMode="auto">
          <a:xfrm>
            <a:off x="6201211" y="1582880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6" name="Rectangle 5"/>
          <p:cNvSpPr>
            <a:spLocks noChangeArrowheads="1"/>
          </p:cNvSpPr>
          <p:nvPr/>
        </p:nvSpPr>
        <p:spPr bwMode="auto">
          <a:xfrm>
            <a:off x="6201211" y="2735241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7" name="Rectangle 5"/>
          <p:cNvSpPr>
            <a:spLocks noChangeArrowheads="1"/>
          </p:cNvSpPr>
          <p:nvPr/>
        </p:nvSpPr>
        <p:spPr bwMode="auto">
          <a:xfrm>
            <a:off x="6201211" y="3887602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8" name="Rectangle 5"/>
          <p:cNvSpPr>
            <a:spLocks noChangeArrowheads="1"/>
          </p:cNvSpPr>
          <p:nvPr/>
        </p:nvSpPr>
        <p:spPr bwMode="auto">
          <a:xfrm>
            <a:off x="6201211" y="5036644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23" name="Rectangle 322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27" name="Canx1" hidden="1">
            <a:hlinkClick r:id="" action="ppaction://macro?name=Strike"/>
          </p:cNvPr>
          <p:cNvSpPr/>
          <p:nvPr/>
        </p:nvSpPr>
        <p:spPr>
          <a:xfrm>
            <a:off x="10152318" y="6505641"/>
            <a:ext cx="548640" cy="31691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FF0000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28" name="Canx2" hidden="1">
            <a:hlinkClick r:id="" action="ppaction://macro?name=Strike"/>
          </p:cNvPr>
          <p:cNvSpPr/>
          <p:nvPr/>
        </p:nvSpPr>
        <p:spPr>
          <a:xfrm>
            <a:off x="10800472" y="6505641"/>
            <a:ext cx="548640" cy="31691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FF0000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29" name="Canx3" hidden="1">
            <a:hlinkClick r:id="" action="ppaction://macro?name=Strike"/>
          </p:cNvPr>
          <p:cNvSpPr/>
          <p:nvPr/>
        </p:nvSpPr>
        <p:spPr>
          <a:xfrm>
            <a:off x="11448627" y="6505641"/>
            <a:ext cx="548640" cy="31691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FF0000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30" name="BackToScores" hidden="1">
            <a:hlinkClick r:id="" action="ppaction://macro?name=ReturnToScores"/>
          </p:cNvPr>
          <p:cNvSpPr/>
          <p:nvPr/>
        </p:nvSpPr>
        <p:spPr>
          <a:xfrm>
            <a:off x="1828800" y="6508751"/>
            <a:ext cx="1737360" cy="32004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lIns="0" rIns="0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BACK TO SCORES</a:t>
            </a:r>
          </a:p>
        </p:txBody>
      </p:sp>
      <p:grpSp>
        <p:nvGrpSpPr>
          <p:cNvPr id="331" name="Group 330"/>
          <p:cNvGrpSpPr/>
          <p:nvPr/>
        </p:nvGrpSpPr>
        <p:grpSpPr>
          <a:xfrm>
            <a:off x="2173689" y="1582880"/>
            <a:ext cx="3892412" cy="1013311"/>
            <a:chOff x="-2362200" y="7254032"/>
            <a:chExt cx="3892412" cy="1124886"/>
          </a:xfrm>
        </p:grpSpPr>
        <p:sp>
          <p:nvSpPr>
            <p:cNvPr id="332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33" name="Group 332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34" name="Rectangle 333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35" name="Rectangle 334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36" name="Group 335"/>
          <p:cNvGrpSpPr/>
          <p:nvPr/>
        </p:nvGrpSpPr>
        <p:grpSpPr>
          <a:xfrm>
            <a:off x="2173689" y="2735241"/>
            <a:ext cx="3892412" cy="1013311"/>
            <a:chOff x="-2362200" y="7254032"/>
            <a:chExt cx="3892412" cy="1124886"/>
          </a:xfrm>
        </p:grpSpPr>
        <p:sp>
          <p:nvSpPr>
            <p:cNvPr id="337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38" name="Group 337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39" name="Rectangle 338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40" name="Rectangle 339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41" name="Group 340"/>
          <p:cNvGrpSpPr/>
          <p:nvPr/>
        </p:nvGrpSpPr>
        <p:grpSpPr>
          <a:xfrm>
            <a:off x="2173689" y="3887602"/>
            <a:ext cx="3892412" cy="1013311"/>
            <a:chOff x="-2362200" y="7254032"/>
            <a:chExt cx="3892412" cy="1124886"/>
          </a:xfrm>
        </p:grpSpPr>
        <p:sp>
          <p:nvSpPr>
            <p:cNvPr id="342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43" name="Group 342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44" name="Rectangle 343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45" name="Rectangle 344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46" name="Group 345"/>
          <p:cNvGrpSpPr/>
          <p:nvPr/>
        </p:nvGrpSpPr>
        <p:grpSpPr>
          <a:xfrm>
            <a:off x="2173689" y="5036644"/>
            <a:ext cx="3892412" cy="1013311"/>
            <a:chOff x="-2362200" y="7254032"/>
            <a:chExt cx="3892412" cy="1124886"/>
          </a:xfrm>
        </p:grpSpPr>
        <p:sp>
          <p:nvSpPr>
            <p:cNvPr id="347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48" name="Group 347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49" name="Rectangle 348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50" name="Rectangle 349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51" name="Group 350"/>
          <p:cNvGrpSpPr/>
          <p:nvPr/>
        </p:nvGrpSpPr>
        <p:grpSpPr>
          <a:xfrm>
            <a:off x="6182249" y="1582880"/>
            <a:ext cx="3892412" cy="1013311"/>
            <a:chOff x="-2362200" y="7254032"/>
            <a:chExt cx="3892412" cy="1124886"/>
          </a:xfrm>
        </p:grpSpPr>
        <p:sp>
          <p:nvSpPr>
            <p:cNvPr id="352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53" name="Group 352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54" name="Rectangle 353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55" name="Rectangle 354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56" name="Group 355"/>
          <p:cNvGrpSpPr/>
          <p:nvPr/>
        </p:nvGrpSpPr>
        <p:grpSpPr>
          <a:xfrm>
            <a:off x="6182249" y="2735241"/>
            <a:ext cx="3892412" cy="1013311"/>
            <a:chOff x="-2362200" y="7254032"/>
            <a:chExt cx="3892412" cy="1124886"/>
          </a:xfrm>
        </p:grpSpPr>
        <p:sp>
          <p:nvSpPr>
            <p:cNvPr id="357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58" name="Group 357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59" name="Rectangle 358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60" name="Rectangle 359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61" name="Group 360"/>
          <p:cNvGrpSpPr/>
          <p:nvPr/>
        </p:nvGrpSpPr>
        <p:grpSpPr>
          <a:xfrm>
            <a:off x="6182249" y="3887602"/>
            <a:ext cx="3892412" cy="1013311"/>
            <a:chOff x="-2362200" y="7254032"/>
            <a:chExt cx="3892412" cy="1124886"/>
          </a:xfrm>
        </p:grpSpPr>
        <p:sp>
          <p:nvSpPr>
            <p:cNvPr id="362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63" name="Group 362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64" name="Rectangle 363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65" name="Rectangle 364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66" name="Group 365"/>
          <p:cNvGrpSpPr/>
          <p:nvPr/>
        </p:nvGrpSpPr>
        <p:grpSpPr>
          <a:xfrm>
            <a:off x="6182249" y="5036644"/>
            <a:ext cx="3892412" cy="1013311"/>
            <a:chOff x="-2362200" y="7254032"/>
            <a:chExt cx="3892412" cy="1124886"/>
          </a:xfrm>
        </p:grpSpPr>
        <p:sp>
          <p:nvSpPr>
            <p:cNvPr id="367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68" name="Group 367"/>
            <p:cNvGrpSpPr/>
            <p:nvPr/>
          </p:nvGrpSpPr>
          <p:grpSpPr>
            <a:xfrm>
              <a:off x="-2286000" y="7334834"/>
              <a:ext cx="3739115" cy="966950"/>
              <a:chOff x="-2324100" y="7049143"/>
              <a:chExt cx="3581400" cy="1066801"/>
            </a:xfrm>
          </p:grpSpPr>
          <p:sp>
            <p:nvSpPr>
              <p:cNvPr id="369" name="Rectangle 368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70" name="Rectangle 369"/>
              <p:cNvSpPr/>
              <p:nvPr/>
            </p:nvSpPr>
            <p:spPr>
              <a:xfrm>
                <a:off x="419100" y="7049144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sp>
        <p:nvSpPr>
          <p:cNvPr id="371" name="Oval 8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7245245" y="5096321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72" name="Oval 7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7245245" y="3947279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373" name="Oval 6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7245245" y="2794918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374" name="Oval 5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7245245" y="1642557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375" name="Oval 4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3228487" y="5096321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376" name="Oval 3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3228487" y="3947279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377" name="Oval 2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3228487" y="2794918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378" name="Oval 1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3228487" y="1642557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415" name="Picture 20">
            <a:extLst>
              <a:ext uri="{FF2B5EF4-FFF2-40B4-BE49-F238E27FC236}">
                <a16:creationId xmlns:a16="http://schemas.microsoft.com/office/drawing/2014/main" id="{3B8AC7B9-F945-9445-80FD-E399402B7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3760357" y="1252391"/>
            <a:ext cx="4939719" cy="493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" name="A1"/>
          <p:cNvSpPr/>
          <p:nvPr/>
        </p:nvSpPr>
        <p:spPr>
          <a:xfrm>
            <a:off x="2238389" y="1654016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150" normalizeH="0" baseline="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</a:rPr>
              <a:t>Nüsse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0" name="S1"/>
          <p:cNvSpPr/>
          <p:nvPr/>
        </p:nvSpPr>
        <p:spPr>
          <a:xfrm>
            <a:off x="5123854" y="1654016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22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1" name="A2"/>
          <p:cNvSpPr/>
          <p:nvPr/>
        </p:nvSpPr>
        <p:spPr>
          <a:xfrm>
            <a:off x="2238389" y="2806377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150" normalizeH="0" baseline="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</a:rPr>
              <a:t>Schokolade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2" name="S2"/>
          <p:cNvSpPr/>
          <p:nvPr/>
        </p:nvSpPr>
        <p:spPr>
          <a:xfrm>
            <a:off x="5123854" y="2806377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20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3" name="A3"/>
          <p:cNvSpPr/>
          <p:nvPr/>
        </p:nvSpPr>
        <p:spPr>
          <a:xfrm>
            <a:off x="2238389" y="3958738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spc="-15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Mandarinen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4" name="S3"/>
          <p:cNvSpPr/>
          <p:nvPr/>
        </p:nvSpPr>
        <p:spPr>
          <a:xfrm>
            <a:off x="5123854" y="3958738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19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5" name="A4"/>
          <p:cNvSpPr/>
          <p:nvPr/>
        </p:nvSpPr>
        <p:spPr>
          <a:xfrm>
            <a:off x="2238389" y="5107780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kern="0" spc="-15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Arial Unicode MS" panose="020B0604020202020204" pitchFamily="34" charset="-128"/>
              </a:rPr>
              <a:t>Plätzchen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6" name="S4"/>
          <p:cNvSpPr/>
          <p:nvPr/>
        </p:nvSpPr>
        <p:spPr>
          <a:xfrm>
            <a:off x="5123854" y="5107780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Arial Unicode MS" panose="020B0604020202020204" pitchFamily="34" charset="-128"/>
              </a:rPr>
              <a:t>13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7" name="A5"/>
          <p:cNvSpPr/>
          <p:nvPr/>
        </p:nvSpPr>
        <p:spPr>
          <a:xfrm>
            <a:off x="6255635" y="1654016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spc="-15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Nikolaus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8" name="S5"/>
          <p:cNvSpPr/>
          <p:nvPr/>
        </p:nvSpPr>
        <p:spPr>
          <a:xfrm>
            <a:off x="9151235" y="1654016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9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9" name="A6"/>
          <p:cNvSpPr/>
          <p:nvPr/>
        </p:nvSpPr>
        <p:spPr>
          <a:xfrm>
            <a:off x="6255635" y="2806377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spc="-150" noProof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Lebkuchen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90" name="S6"/>
          <p:cNvSpPr/>
          <p:nvPr/>
        </p:nvSpPr>
        <p:spPr>
          <a:xfrm>
            <a:off x="9151235" y="2806377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7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91" name="A7"/>
          <p:cNvSpPr/>
          <p:nvPr/>
        </p:nvSpPr>
        <p:spPr>
          <a:xfrm>
            <a:off x="6255635" y="3958738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150" normalizeH="0" baseline="0" noProof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</a:rPr>
              <a:t>Marzipan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92" name="S7"/>
          <p:cNvSpPr/>
          <p:nvPr/>
        </p:nvSpPr>
        <p:spPr>
          <a:xfrm>
            <a:off x="9151235" y="3958738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3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93" name="A8"/>
          <p:cNvSpPr/>
          <p:nvPr/>
        </p:nvSpPr>
        <p:spPr>
          <a:xfrm>
            <a:off x="6255635" y="5107780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spc="-15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Dominosteine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94" name="S8"/>
          <p:cNvSpPr/>
          <p:nvPr/>
        </p:nvSpPr>
        <p:spPr>
          <a:xfrm>
            <a:off x="9151235" y="5107780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2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95" name="ShowQuestion">
            <a:hlinkClick r:id="" action="ppaction://macro?name=Slide40.SetBoard"/>
          </p:cNvPr>
          <p:cNvSpPr/>
          <p:nvPr/>
        </p:nvSpPr>
        <p:spPr>
          <a:xfrm>
            <a:off x="1828800" y="6508751"/>
            <a:ext cx="1737360" cy="32004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lIns="0" rIns="0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Frage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96" name="NextRound" hidden="1">
            <a:hlinkClick r:id="" action="ppaction://macro?name=NextRound"/>
          </p:cNvPr>
          <p:cNvSpPr/>
          <p:nvPr/>
        </p:nvSpPr>
        <p:spPr>
          <a:xfrm>
            <a:off x="10146772" y="6508751"/>
            <a:ext cx="1858961" cy="32004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NEXT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ROUND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97" name="originalX" hidden="1"/>
          <p:cNvSpPr/>
          <p:nvPr/>
        </p:nvSpPr>
        <p:spPr>
          <a:xfrm>
            <a:off x="4593422" y="1886648"/>
            <a:ext cx="3005156" cy="3552208"/>
          </a:xfrm>
          <a:custGeom>
            <a:avLst/>
            <a:gdLst>
              <a:gd name="connsiteX0" fmla="*/ 1502579 w 3005156"/>
              <a:gd name="connsiteY0" fmla="*/ 2415176 h 3552208"/>
              <a:gd name="connsiteX1" fmla="*/ 969097 w 3005156"/>
              <a:gd name="connsiteY1" fmla="*/ 3439444 h 3552208"/>
              <a:gd name="connsiteX2" fmla="*/ 2036060 w 3005156"/>
              <a:gd name="connsiteY2" fmla="*/ 3439444 h 3552208"/>
              <a:gd name="connsiteX3" fmla="*/ 335656 w 3005156"/>
              <a:gd name="connsiteY3" fmla="*/ 174720 h 3552208"/>
              <a:gd name="connsiteX4" fmla="*/ 302207 w 3005156"/>
              <a:gd name="connsiteY4" fmla="*/ 192875 h 3552208"/>
              <a:gd name="connsiteX5" fmla="*/ 95399 w 3005156"/>
              <a:gd name="connsiteY5" fmla="*/ 581834 h 3552208"/>
              <a:gd name="connsiteX6" fmla="*/ 95399 w 3005156"/>
              <a:gd name="connsiteY6" fmla="*/ 2970375 h 3552208"/>
              <a:gd name="connsiteX7" fmla="*/ 302207 w 3005156"/>
              <a:gd name="connsiteY7" fmla="*/ 3359335 h 3552208"/>
              <a:gd name="connsiteX8" fmla="*/ 335656 w 3005156"/>
              <a:gd name="connsiteY8" fmla="*/ 3377490 h 3552208"/>
              <a:gd name="connsiteX9" fmla="*/ 1169724 w 3005156"/>
              <a:gd name="connsiteY9" fmla="*/ 1776105 h 3552208"/>
              <a:gd name="connsiteX10" fmla="*/ 2669502 w 3005156"/>
              <a:gd name="connsiteY10" fmla="*/ 174719 h 3552208"/>
              <a:gd name="connsiteX11" fmla="*/ 1835434 w 3005156"/>
              <a:gd name="connsiteY11" fmla="*/ 1776104 h 3552208"/>
              <a:gd name="connsiteX12" fmla="*/ 2669502 w 3005156"/>
              <a:gd name="connsiteY12" fmla="*/ 3377490 h 3552208"/>
              <a:gd name="connsiteX13" fmla="*/ 2702950 w 3005156"/>
              <a:gd name="connsiteY13" fmla="*/ 3359335 h 3552208"/>
              <a:gd name="connsiteX14" fmla="*/ 2909758 w 3005156"/>
              <a:gd name="connsiteY14" fmla="*/ 2970375 h 3552208"/>
              <a:gd name="connsiteX15" fmla="*/ 2909758 w 3005156"/>
              <a:gd name="connsiteY15" fmla="*/ 581834 h 3552208"/>
              <a:gd name="connsiteX16" fmla="*/ 2702950 w 3005156"/>
              <a:gd name="connsiteY16" fmla="*/ 192875 h 3552208"/>
              <a:gd name="connsiteX17" fmla="*/ 969097 w 3005156"/>
              <a:gd name="connsiteY17" fmla="*/ 112765 h 3552208"/>
              <a:gd name="connsiteX18" fmla="*/ 1502579 w 3005156"/>
              <a:gd name="connsiteY18" fmla="*/ 1137033 h 3552208"/>
              <a:gd name="connsiteX19" fmla="*/ 2036060 w 3005156"/>
              <a:gd name="connsiteY19" fmla="*/ 112765 h 3552208"/>
              <a:gd name="connsiteX20" fmla="*/ 500869 w 3005156"/>
              <a:gd name="connsiteY20" fmla="*/ 0 h 3552208"/>
              <a:gd name="connsiteX21" fmla="*/ 2504287 w 3005156"/>
              <a:gd name="connsiteY21" fmla="*/ 0 h 3552208"/>
              <a:gd name="connsiteX22" fmla="*/ 3005156 w 3005156"/>
              <a:gd name="connsiteY22" fmla="*/ 500869 h 3552208"/>
              <a:gd name="connsiteX23" fmla="*/ 3005156 w 3005156"/>
              <a:gd name="connsiteY23" fmla="*/ 3051339 h 3552208"/>
              <a:gd name="connsiteX24" fmla="*/ 2504287 w 3005156"/>
              <a:gd name="connsiteY24" fmla="*/ 3552208 h 3552208"/>
              <a:gd name="connsiteX25" fmla="*/ 500869 w 3005156"/>
              <a:gd name="connsiteY25" fmla="*/ 3552208 h 3552208"/>
              <a:gd name="connsiteX26" fmla="*/ 0 w 3005156"/>
              <a:gd name="connsiteY26" fmla="*/ 3051339 h 3552208"/>
              <a:gd name="connsiteX27" fmla="*/ 0 w 3005156"/>
              <a:gd name="connsiteY27" fmla="*/ 500869 h 3552208"/>
              <a:gd name="connsiteX28" fmla="*/ 500869 w 3005156"/>
              <a:gd name="connsiteY28" fmla="*/ 0 h 355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005156" h="3552208">
                <a:moveTo>
                  <a:pt x="1502579" y="2415176"/>
                </a:moveTo>
                <a:lnTo>
                  <a:pt x="969097" y="3439444"/>
                </a:lnTo>
                <a:lnTo>
                  <a:pt x="2036060" y="3439444"/>
                </a:lnTo>
                <a:close/>
                <a:moveTo>
                  <a:pt x="335656" y="174720"/>
                </a:moveTo>
                <a:lnTo>
                  <a:pt x="302207" y="192875"/>
                </a:lnTo>
                <a:cubicBezTo>
                  <a:pt x="177434" y="277170"/>
                  <a:pt x="95399" y="419922"/>
                  <a:pt x="95399" y="581834"/>
                </a:cubicBezTo>
                <a:lnTo>
                  <a:pt x="95399" y="2970375"/>
                </a:lnTo>
                <a:cubicBezTo>
                  <a:pt x="95399" y="3132288"/>
                  <a:pt x="177434" y="3275040"/>
                  <a:pt x="302207" y="3359335"/>
                </a:cubicBezTo>
                <a:lnTo>
                  <a:pt x="335656" y="3377490"/>
                </a:lnTo>
                <a:lnTo>
                  <a:pt x="1169724" y="1776105"/>
                </a:lnTo>
                <a:close/>
                <a:moveTo>
                  <a:pt x="2669502" y="174719"/>
                </a:moveTo>
                <a:lnTo>
                  <a:pt x="1835434" y="1776104"/>
                </a:lnTo>
                <a:lnTo>
                  <a:pt x="2669502" y="3377490"/>
                </a:lnTo>
                <a:lnTo>
                  <a:pt x="2702950" y="3359335"/>
                </a:lnTo>
                <a:cubicBezTo>
                  <a:pt x="2827723" y="3275040"/>
                  <a:pt x="2909758" y="3132288"/>
                  <a:pt x="2909758" y="2970375"/>
                </a:cubicBezTo>
                <a:lnTo>
                  <a:pt x="2909758" y="581834"/>
                </a:lnTo>
                <a:cubicBezTo>
                  <a:pt x="2909758" y="419922"/>
                  <a:pt x="2827723" y="277170"/>
                  <a:pt x="2702950" y="192875"/>
                </a:cubicBezTo>
                <a:close/>
                <a:moveTo>
                  <a:pt x="969097" y="112765"/>
                </a:moveTo>
                <a:lnTo>
                  <a:pt x="1502579" y="1137033"/>
                </a:lnTo>
                <a:lnTo>
                  <a:pt x="2036060" y="112765"/>
                </a:lnTo>
                <a:close/>
                <a:moveTo>
                  <a:pt x="500869" y="0"/>
                </a:moveTo>
                <a:lnTo>
                  <a:pt x="2504287" y="0"/>
                </a:lnTo>
                <a:cubicBezTo>
                  <a:pt x="2780909" y="0"/>
                  <a:pt x="3005156" y="224247"/>
                  <a:pt x="3005156" y="500869"/>
                </a:cubicBezTo>
                <a:lnTo>
                  <a:pt x="3005156" y="3051339"/>
                </a:lnTo>
                <a:cubicBezTo>
                  <a:pt x="3005156" y="3327961"/>
                  <a:pt x="2780909" y="3552208"/>
                  <a:pt x="2504287" y="3552208"/>
                </a:cubicBezTo>
                <a:lnTo>
                  <a:pt x="500869" y="3552208"/>
                </a:lnTo>
                <a:cubicBezTo>
                  <a:pt x="224247" y="3552208"/>
                  <a:pt x="0" y="3327961"/>
                  <a:pt x="0" y="3051339"/>
                </a:cubicBezTo>
                <a:lnTo>
                  <a:pt x="0" y="500869"/>
                </a:lnTo>
                <a:cubicBezTo>
                  <a:pt x="0" y="224247"/>
                  <a:pt x="224247" y="0"/>
                  <a:pt x="500869" y="0"/>
                </a:cubicBezTo>
                <a:close/>
              </a:path>
            </a:pathLst>
          </a:custGeom>
          <a:solidFill>
            <a:srgbClr val="FF0000"/>
          </a:solidFill>
          <a:ln w="254000" cap="rnd" cmpd="sng" algn="ctr">
            <a:solidFill>
              <a:srgbClr val="FF0000"/>
            </a:solidFill>
            <a:prstDash val="solid"/>
            <a:round/>
          </a:ln>
          <a:effectLst/>
          <a:scene3d>
            <a:camera prst="obliqueTopLeft"/>
            <a:lightRig rig="sunset" dir="t"/>
          </a:scene3d>
          <a:sp3d extrusionH="152400" contourW="88900">
            <a:bevelT w="292100" h="203200" prst="coolSlant"/>
            <a:extrusionClr>
              <a:srgbClr val="C00000"/>
            </a:extrusionClr>
            <a:contourClr>
              <a:schemeClr val="tx1"/>
            </a:contourClr>
          </a:sp3d>
        </p:spPr>
        <p:txBody>
          <a:bodyPr wrap="square" tIns="0" bIns="182880"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1800" b="1" kern="0" dirty="0">
              <a:solidFill>
                <a:srgbClr val="FF0000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99" name="TimerText" hidden="1">
            <a:hlinkClick r:id="" action="ppaction://macro?name=CancelTimer"/>
          </p:cNvPr>
          <p:cNvSpPr/>
          <p:nvPr/>
        </p:nvSpPr>
        <p:spPr>
          <a:xfrm>
            <a:off x="5253451" y="6508751"/>
            <a:ext cx="1737360" cy="32004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  <a:alpha val="1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kern="0">
                <a:solidFill>
                  <a:prstClr val="white"/>
                </a:solidFill>
                <a:latin typeface="Franklin Gothic Demi Cond" panose="020B0706030402020204" pitchFamily="34" charset="0"/>
              </a:rPr>
              <a:t>0</a:t>
            </a:r>
            <a:endParaRPr lang="en-US" kern="0" dirty="0">
              <a:solidFill>
                <a:prstClr val="white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400" name="Rounded Rectangle 399"/>
          <p:cNvSpPr/>
          <p:nvPr/>
        </p:nvSpPr>
        <p:spPr>
          <a:xfrm>
            <a:off x="12656994" y="1440870"/>
            <a:ext cx="8174736" cy="4727448"/>
          </a:xfrm>
          <a:prstGeom prst="roundRect">
            <a:avLst>
              <a:gd name="adj" fmla="val 4936"/>
            </a:avLst>
          </a:prstGeom>
          <a:blipFill dpi="0"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freezing" dir="t"/>
          </a:scene3d>
          <a:sp3d prstMaterial="matte"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sz="6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Nennt etwas auf dem Nikolaus-/Gabenteller</a:t>
            </a:r>
            <a:endParaRPr lang="en-US" sz="60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</a:endParaRPr>
          </a:p>
        </p:txBody>
      </p:sp>
      <p:grpSp>
        <p:nvGrpSpPr>
          <p:cNvPr id="401" name="ScoreGroup1" hidden="1"/>
          <p:cNvGrpSpPr/>
          <p:nvPr/>
        </p:nvGrpSpPr>
        <p:grpSpPr>
          <a:xfrm>
            <a:off x="-76200" y="2873459"/>
            <a:ext cx="3088927" cy="1886294"/>
            <a:chOff x="-76200" y="2873459"/>
            <a:chExt cx="3088927" cy="1886294"/>
          </a:xfrm>
        </p:grpSpPr>
        <p:sp>
          <p:nvSpPr>
            <p:cNvPr id="402" name="Rectangle 401" hidden="1"/>
            <p:cNvSpPr/>
            <p:nvPr/>
          </p:nvSpPr>
          <p:spPr>
            <a:xfrm>
              <a:off x="-76200" y="2873459"/>
              <a:ext cx="353605" cy="18862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Score1">
              <a:hlinkClick r:id="" action="ppaction://macro?name=ShowScores"/>
            </p:cNvPr>
            <p:cNvSpPr/>
            <p:nvPr/>
          </p:nvSpPr>
          <p:spPr>
            <a:xfrm flipH="1">
              <a:off x="6140" y="2911323"/>
              <a:ext cx="3006587" cy="1814592"/>
            </a:xfrm>
            <a:prstGeom prst="roundRect">
              <a:avLst>
                <a:gd name="adj" fmla="val 13950"/>
              </a:avLst>
            </a:prstGeom>
            <a:blipFill dpi="0"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-5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100000" t="-5000" b="-140000"/>
              </a:stretch>
            </a:blip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spc="-1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endParaRPr lang="en-US" sz="8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4" name="Name1" hidden="1">
              <a:hlinkClick r:id="" action="ppaction://macro?name=ShowScores"/>
            </p:cNvPr>
            <p:cNvSpPr/>
            <p:nvPr/>
          </p:nvSpPr>
          <p:spPr>
            <a:xfrm>
              <a:off x="43975" y="2944482"/>
              <a:ext cx="2933194" cy="335226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2060">
                    <a:lumMod val="55000"/>
                  </a:srgbClr>
                </a:gs>
                <a:gs pos="100000">
                  <a:sysClr val="windowText" lastClr="000000">
                    <a:lumMod val="95000"/>
                    <a:lumOff val="5000"/>
                  </a:sys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Demi Cond" panose="020B0706030402020204" pitchFamily="34" charset="0"/>
                  <a:ea typeface="+mn-ea"/>
                  <a:cs typeface="+mn-cs"/>
                </a:rPr>
                <a:t>TEAM 1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405" name="Add1">
              <a:hlinkClick r:id="" action="ppaction://macro?name=AddToScores"/>
            </p:cNvPr>
            <p:cNvSpPr/>
            <p:nvPr/>
          </p:nvSpPr>
          <p:spPr>
            <a:xfrm>
              <a:off x="0" y="4330913"/>
              <a:ext cx="2993032" cy="389394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kern="0" dirty="0">
                  <a:solidFill>
                    <a:prstClr val="white"/>
                  </a:solidFill>
                  <a:latin typeface="Franklin Gothic Demi Cond" panose="020B0706030402020204" pitchFamily="34" charset="0"/>
                </a:rPr>
                <a:t>ADD ROUND POINTS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</a:endParaRPr>
            </a:p>
          </p:txBody>
        </p:sp>
      </p:grpSp>
      <p:grpSp>
        <p:nvGrpSpPr>
          <p:cNvPr id="406" name="ScoreGroup2" hidden="1"/>
          <p:cNvGrpSpPr/>
          <p:nvPr/>
        </p:nvGrpSpPr>
        <p:grpSpPr>
          <a:xfrm>
            <a:off x="9179273" y="2879037"/>
            <a:ext cx="3092437" cy="1869795"/>
            <a:chOff x="9179273" y="2879037"/>
            <a:chExt cx="3092437" cy="1869795"/>
          </a:xfrm>
        </p:grpSpPr>
        <p:sp>
          <p:nvSpPr>
            <p:cNvPr id="407" name="Rectangle 406" hidden="1"/>
            <p:cNvSpPr/>
            <p:nvPr/>
          </p:nvSpPr>
          <p:spPr>
            <a:xfrm>
              <a:off x="11918105" y="2879037"/>
              <a:ext cx="353605" cy="186979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Score2">
              <a:hlinkClick r:id="" action="ppaction://macro?name=ShowScores"/>
            </p:cNvPr>
            <p:cNvSpPr/>
            <p:nvPr/>
          </p:nvSpPr>
          <p:spPr>
            <a:xfrm>
              <a:off x="9183624" y="2913363"/>
              <a:ext cx="3008376" cy="1810512"/>
            </a:xfrm>
            <a:prstGeom prst="roundRect">
              <a:avLst>
                <a:gd name="adj" fmla="val 13950"/>
              </a:avLst>
            </a:prstGeom>
            <a:blipFill dpi="0"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-5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100000" t="-5000" b="-140000"/>
              </a:stretch>
            </a:blip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spc="-1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endParaRPr lang="en-US" sz="8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9" name="Name2" hidden="1">
              <a:hlinkClick r:id="" action="ppaction://macro?name=ShowScores"/>
            </p:cNvPr>
            <p:cNvSpPr/>
            <p:nvPr/>
          </p:nvSpPr>
          <p:spPr>
            <a:xfrm>
              <a:off x="9220651" y="2946522"/>
              <a:ext cx="2933194" cy="335226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2060">
                    <a:lumMod val="55000"/>
                  </a:srgbClr>
                </a:gs>
                <a:gs pos="100000">
                  <a:sysClr val="windowText" lastClr="000000">
                    <a:lumMod val="95000"/>
                    <a:lumOff val="5000"/>
                  </a:sys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Demi Cond" panose="020B0706030402020204" pitchFamily="34" charset="0"/>
                  <a:ea typeface="+mn-ea"/>
                  <a:cs typeface="+mn-cs"/>
                </a:rPr>
                <a:t>TEAM 2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410" name="Add2">
              <a:hlinkClick r:id="" action="ppaction://macro?name=AddToScores"/>
            </p:cNvPr>
            <p:cNvSpPr/>
            <p:nvPr/>
          </p:nvSpPr>
          <p:spPr>
            <a:xfrm>
              <a:off x="9179273" y="4332953"/>
              <a:ext cx="2993032" cy="389394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kern="0" dirty="0">
                  <a:solidFill>
                    <a:prstClr val="white"/>
                  </a:solidFill>
                  <a:latin typeface="Franklin Gothic Demi Cond" panose="020B0706030402020204" pitchFamily="34" charset="0"/>
                </a:rPr>
                <a:t>ADD ROUND POINTS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</a:endParaRPr>
            </a:p>
          </p:txBody>
        </p:sp>
      </p:grpSp>
      <p:pic>
        <p:nvPicPr>
          <p:cNvPr id="411" name="X3" hidden="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52" y="1990486"/>
            <a:ext cx="10058400" cy="3838995"/>
          </a:xfrm>
          <a:prstGeom prst="rect">
            <a:avLst/>
          </a:prstGeom>
        </p:spPr>
      </p:pic>
      <p:pic>
        <p:nvPicPr>
          <p:cNvPr id="412" name="X2" hidden="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3"/>
          <a:stretch/>
        </p:blipFill>
        <p:spPr>
          <a:xfrm>
            <a:off x="2704652" y="1990486"/>
            <a:ext cx="6705600" cy="3838995"/>
          </a:xfrm>
          <a:prstGeom prst="rect">
            <a:avLst/>
          </a:prstGeom>
        </p:spPr>
      </p:pic>
      <p:pic>
        <p:nvPicPr>
          <p:cNvPr id="413" name="X1" hidden="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98"/>
          <a:stretch/>
        </p:blipFill>
        <p:spPr>
          <a:xfrm>
            <a:off x="4407781" y="1990486"/>
            <a:ext cx="3299343" cy="383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52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>
        <p14:flythroug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F-startr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0364 -0.00393 L -0.8694 0.00347 " pathEditMode="relative" rAng="0" ptsTypes="AA">
                                      <p:cBhvr>
                                        <p:cTn id="8" dur="1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59" y="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2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3" presetClass="path" presetSubtype="0" accel="50000" decel="50000" fill="hold" grpId="3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2.08333E-6 3.7037E-7 L 0.25 3.7037E-7 " pathEditMode="relative" rAng="0" ptsTypes="AA">
                                      <p:cBhvr>
                                        <p:cTn id="13" dur="250" spd="-100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2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3" presetClass="path" presetSubtype="0" accel="50000" decel="50000" fill="hold" grpId="3" nodeType="withEffect">
                                  <p:stCondLst>
                                    <p:cond delay="6250"/>
                                  </p:stCondLst>
                                  <p:childTnLst>
                                    <p:animMotion origin="layout" path="M -2.08333E-6 4.81481E-6 L 0.25 4.81481E-6 " pathEditMode="relative" rAng="0" ptsTypes="AA">
                                      <p:cBhvr>
                                        <p:cTn id="18" dur="250" spd="-100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2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3" presetClass="path" presetSubtype="0" accel="50000" decel="50000" fill="hold" grpId="3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-2.08333E-6 -7.40741E-7 L 0.25 -7.40741E-7 " pathEditMode="relative" rAng="0" ptsTypes="AA">
                                      <p:cBhvr>
                                        <p:cTn id="23" dur="250" spd="-100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2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63" presetClass="path" presetSubtype="0" accel="50000" decel="50000" fill="hold" grpId="3" nodeType="withEffect">
                                  <p:stCondLst>
                                    <p:cond delay="6750"/>
                                  </p:stCondLst>
                                  <p:childTnLst>
                                    <p:animMotion origin="layout" path="M -2.08333E-6 -1.85185E-6 L 0.25 -1.85185E-6 " pathEditMode="relative" rAng="0" ptsTypes="AA">
                                      <p:cBhvr>
                                        <p:cTn id="28" dur="250" spd="-100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2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3" presetClass="path" presetSubtype="0" accel="50000" decel="50000" fill="hold" grpId="3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8.33333E-7 3.7037E-7 L 0.25 3.7037E-7 " pathEditMode="relative" rAng="0" ptsTypes="AA">
                                      <p:cBhvr>
                                        <p:cTn id="33" dur="250" spd="-100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2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63" presetClass="path" presetSubtype="0" accel="50000" decel="50000" fill="hold" grpId="3" nodeType="withEffect">
                                  <p:stCondLst>
                                    <p:cond delay="7250"/>
                                  </p:stCondLst>
                                  <p:childTnLst>
                                    <p:animMotion origin="layout" path="M 8.33333E-7 4.81481E-6 L 0.25 4.81481E-6 " pathEditMode="relative" rAng="0" ptsTypes="AA">
                                      <p:cBhvr>
                                        <p:cTn id="38" dur="250" spd="-100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2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3" presetClass="path" presetSubtype="0" accel="50000" decel="50000" fill="hold" grpId="3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8.33333E-7 -7.40741E-7 L 0.25 -7.40741E-7 " pathEditMode="relative" rAng="0" ptsTypes="AA">
                                      <p:cBhvr>
                                        <p:cTn id="43" dur="250" spd="-100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2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3" presetClass="path" presetSubtype="0" accel="50000" decel="50000" fill="hold" grpId="3" nodeType="withEffect">
                                  <p:stCondLst>
                                    <p:cond delay="7750"/>
                                  </p:stCondLst>
                                  <p:childTnLst>
                                    <p:animMotion origin="layout" path="M 8.33333E-7 -1.85185E-6 L 0.25 -1.85185E-6 " pathEditMode="relative" rAng="0" ptsTypes="AA">
                                      <p:cBhvr>
                                        <p:cTn id="48" dur="250" spd="-100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9" presetClass="exit" presetSubtype="5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30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4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3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6" presetClass="exit" presetSubtype="26" fill="hold" grpId="3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6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2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2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2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2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2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2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2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2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2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2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2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2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2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2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2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2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2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2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2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2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2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2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2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5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3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2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2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12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2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2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2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4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2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2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12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2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2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2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2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2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2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2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2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2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2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2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12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2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12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2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6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"/>
                  </p:tgtEl>
                </p:cond>
              </p:nextCondLst>
            </p:seq>
          </p:childTnLst>
        </p:cTn>
      </p:par>
    </p:tnLst>
    <p:bldLst>
      <p:bldP spid="414" grpId="0" animBg="1"/>
      <p:bldP spid="303" grpId="0" animBg="1"/>
      <p:bldP spid="303" grpId="1" animBg="1"/>
      <p:bldP spid="304" grpId="0" animBg="1"/>
      <p:bldP spid="304" grpId="1" animBg="1"/>
      <p:bldP spid="305" grpId="0" animBg="1"/>
      <p:bldP spid="305" grpId="1" animBg="1"/>
      <p:bldP spid="306" grpId="0" animBg="1"/>
      <p:bldP spid="306" grpId="1" animBg="1"/>
      <p:bldP spid="307" grpId="0" animBg="1"/>
      <p:bldP spid="307" grpId="1" animBg="1"/>
      <p:bldP spid="308" grpId="0" animBg="1"/>
      <p:bldP spid="308" grpId="1" animBg="1"/>
      <p:bldP spid="309" grpId="0" animBg="1"/>
      <p:bldP spid="309" grpId="1" animBg="1"/>
      <p:bldP spid="310" grpId="0" animBg="1"/>
      <p:bldP spid="310" grpId="1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71" grpId="0" animBg="1"/>
      <p:bldP spid="371" grpId="1" animBg="1"/>
      <p:bldP spid="371" grpId="2" animBg="1"/>
      <p:bldP spid="371" grpId="3" animBg="1"/>
      <p:bldP spid="372" grpId="0" animBg="1"/>
      <p:bldP spid="372" grpId="1" animBg="1"/>
      <p:bldP spid="372" grpId="2" animBg="1"/>
      <p:bldP spid="372" grpId="3" animBg="1"/>
      <p:bldP spid="373" grpId="0" animBg="1"/>
      <p:bldP spid="373" grpId="1" animBg="1"/>
      <p:bldP spid="373" grpId="2" animBg="1"/>
      <p:bldP spid="373" grpId="3" animBg="1"/>
      <p:bldP spid="374" grpId="0" animBg="1"/>
      <p:bldP spid="374" grpId="1" animBg="1"/>
      <p:bldP spid="374" grpId="2" animBg="1"/>
      <p:bldP spid="374" grpId="3" animBg="1"/>
      <p:bldP spid="375" grpId="0" animBg="1"/>
      <p:bldP spid="375" grpId="1" animBg="1"/>
      <p:bldP spid="375" grpId="2" animBg="1"/>
      <p:bldP spid="375" grpId="3" animBg="1"/>
      <p:bldP spid="376" grpId="0" animBg="1"/>
      <p:bldP spid="376" grpId="1" animBg="1"/>
      <p:bldP spid="376" grpId="2" animBg="1"/>
      <p:bldP spid="376" grpId="3" animBg="1"/>
      <p:bldP spid="377" grpId="0" animBg="1"/>
      <p:bldP spid="377" grpId="1" animBg="1"/>
      <p:bldP spid="377" grpId="2" animBg="1"/>
      <p:bldP spid="377" grpId="3" animBg="1"/>
      <p:bldP spid="378" grpId="0" animBg="1"/>
      <p:bldP spid="378" grpId="1" animBg="1"/>
      <p:bldP spid="378" grpId="2" animBg="1"/>
      <p:bldP spid="378" grpId="3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400" grpId="0" animBg="1"/>
      <p:bldP spid="400" grpId="1" animBg="1"/>
      <p:bldP spid="400" grpId="2" animBg="1"/>
      <p:bldP spid="400" grpId="3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8" name="Isosceles Triangle 87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8920702-009C-5743-A13E-8965391A2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anchor="ctr">
            <a:norm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Jungscharduell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62E461E-AA88-774E-8772-9165B6338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54" y="2160590"/>
            <a:ext cx="3973943" cy="4389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300" b="1" dirty="0">
                <a:solidFill>
                  <a:schemeClr val="bg1"/>
                </a:solidFill>
              </a:rPr>
              <a:t>So geht´s …</a:t>
            </a:r>
          </a:p>
          <a:p>
            <a:r>
              <a:rPr lang="de-DE" sz="1300" dirty="0">
                <a:solidFill>
                  <a:schemeClr val="bg1"/>
                </a:solidFill>
              </a:rPr>
              <a:t>Es werden zwei Gruppen gebildet. Beide Gruppen legen einen Gruppenchef fest, der im Notfall das letzte Wort hat.</a:t>
            </a:r>
          </a:p>
          <a:p>
            <a:r>
              <a:rPr lang="de-DE" sz="1300" dirty="0">
                <a:solidFill>
                  <a:schemeClr val="bg1"/>
                </a:solidFill>
              </a:rPr>
              <a:t>Die Gruppen spielen Abwechselnd und dürfen zu allen Fragen eine Antwort geben. </a:t>
            </a:r>
          </a:p>
          <a:p>
            <a:r>
              <a:rPr lang="de-DE" sz="1300" dirty="0">
                <a:solidFill>
                  <a:schemeClr val="bg1"/>
                </a:solidFill>
              </a:rPr>
              <a:t>Jeder TN macht EINEN Vorschlag, der Gruppenchef entscheidet sich für einen davon. Sollte die Antwort richtig sein, gehen die Punkt an diese Gruppe.</a:t>
            </a:r>
            <a:br>
              <a:rPr lang="de-DE" sz="1300" dirty="0">
                <a:solidFill>
                  <a:schemeClr val="bg1"/>
                </a:solidFill>
              </a:rPr>
            </a:br>
            <a:endParaRPr lang="de-DE" sz="1300" dirty="0">
              <a:solidFill>
                <a:schemeClr val="bg1"/>
              </a:solidFill>
            </a:endParaRPr>
          </a:p>
          <a:p>
            <a:r>
              <a:rPr lang="de-DE" sz="1300" dirty="0">
                <a:solidFill>
                  <a:schemeClr val="bg1"/>
                </a:solidFill>
              </a:rPr>
              <a:t>Es können auch weitere Folien ergänz werden. ( letzte Folie duplizieren )!</a:t>
            </a:r>
          </a:p>
          <a:p>
            <a:r>
              <a:rPr lang="de-DE" sz="1300" dirty="0">
                <a:solidFill>
                  <a:schemeClr val="bg1"/>
                </a:solidFill>
              </a:rPr>
              <a:t>Folie 1 – 6 Jungscharfragen</a:t>
            </a:r>
          </a:p>
          <a:p>
            <a:r>
              <a:rPr lang="de-DE" sz="1300" dirty="0">
                <a:solidFill>
                  <a:schemeClr val="bg1"/>
                </a:solidFill>
              </a:rPr>
              <a:t>Folie 6 – 10 Weihnachtsfragen</a:t>
            </a:r>
          </a:p>
        </p:txBody>
      </p:sp>
      <p:pic>
        <p:nvPicPr>
          <p:cNvPr id="37" name="Grafik 3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9F7A809D-5142-B445-ACB9-79ABDD660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613" y="972608"/>
            <a:ext cx="4738276" cy="4900269"/>
          </a:xfrm>
          <a:prstGeom prst="rect">
            <a:avLst/>
          </a:prstGeom>
        </p:spPr>
      </p:pic>
      <p:sp>
        <p:nvSpPr>
          <p:cNvPr id="90" name="Isosceles Triangle 89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292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0"/>
            <a:chExt cx="5760" cy="4320"/>
          </a:xfrm>
        </p:grpSpPr>
        <p:sp>
          <p:nvSpPr>
            <p:cNvPr id="3075" name="AutoShape 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oundRect">
              <a:avLst>
                <a:gd name="adj" fmla="val 16667"/>
              </a:avLst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6" name="Line 4"/>
            <p:cNvSpPr>
              <a:spLocks noChangeShapeType="1"/>
            </p:cNvSpPr>
            <p:nvPr/>
          </p:nvSpPr>
          <p:spPr bwMode="auto">
            <a:xfrm>
              <a:off x="2880" y="0"/>
              <a:ext cx="0" cy="4320"/>
            </a:xfrm>
            <a:prstGeom prst="line">
              <a:avLst/>
            </a:prstGeom>
            <a:noFill/>
            <a:ln w="12700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7" name="Line 5"/>
            <p:cNvSpPr>
              <a:spLocks noChangeShapeType="1"/>
            </p:cNvSpPr>
            <p:nvPr/>
          </p:nvSpPr>
          <p:spPr bwMode="auto">
            <a:xfrm flipH="1">
              <a:off x="0" y="2160"/>
              <a:ext cx="5760" cy="0"/>
            </a:xfrm>
            <a:prstGeom prst="line">
              <a:avLst/>
            </a:prstGeom>
            <a:noFill/>
            <a:ln w="12700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8" name="Oval 6"/>
            <p:cNvSpPr>
              <a:spLocks noChangeArrowheads="1"/>
            </p:cNvSpPr>
            <p:nvPr/>
          </p:nvSpPr>
          <p:spPr bwMode="auto">
            <a:xfrm>
              <a:off x="1008" y="289"/>
              <a:ext cx="3743" cy="3743"/>
            </a:xfrm>
            <a:prstGeom prst="ellipse">
              <a:avLst/>
            </a:prstGeom>
            <a:noFill/>
            <a:ln w="381000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9" name="Oval 7"/>
            <p:cNvSpPr>
              <a:spLocks noChangeArrowheads="1"/>
            </p:cNvSpPr>
            <p:nvPr/>
          </p:nvSpPr>
          <p:spPr bwMode="auto">
            <a:xfrm>
              <a:off x="1440" y="720"/>
              <a:ext cx="2879" cy="2879"/>
            </a:xfrm>
            <a:prstGeom prst="ellipse">
              <a:avLst/>
            </a:prstGeom>
            <a:noFill/>
            <a:ln w="317500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altLang="en-US" sz="30500">
                  <a:cs typeface="Tahoma" pitchFamily="34" charset="0"/>
                </a:rPr>
                <a:t>1</a:t>
              </a:r>
            </a:p>
          </p:txBody>
        </p:sp>
      </p:grpSp>
      <p:grpSp>
        <p:nvGrpSpPr>
          <p:cNvPr id="3080" name="Group 8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0"/>
            <a:chExt cx="5760" cy="4320"/>
          </a:xfrm>
        </p:grpSpPr>
        <p:sp>
          <p:nvSpPr>
            <p:cNvPr id="3081" name="AutoShape 9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2" name="Line 10"/>
            <p:cNvSpPr>
              <a:spLocks noChangeShapeType="1"/>
            </p:cNvSpPr>
            <p:nvPr/>
          </p:nvSpPr>
          <p:spPr bwMode="auto">
            <a:xfrm>
              <a:off x="2880" y="0"/>
              <a:ext cx="0" cy="4320"/>
            </a:xfrm>
            <a:prstGeom prst="line">
              <a:avLst/>
            </a:prstGeom>
            <a:noFill/>
            <a:ln w="127000">
              <a:solidFill>
                <a:srgbClr val="DDDDD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3" name="Line 11"/>
            <p:cNvSpPr>
              <a:spLocks noChangeShapeType="1"/>
            </p:cNvSpPr>
            <p:nvPr/>
          </p:nvSpPr>
          <p:spPr bwMode="auto">
            <a:xfrm flipH="1">
              <a:off x="0" y="2160"/>
              <a:ext cx="5760" cy="0"/>
            </a:xfrm>
            <a:prstGeom prst="line">
              <a:avLst/>
            </a:prstGeom>
            <a:noFill/>
            <a:ln w="127000">
              <a:solidFill>
                <a:srgbClr val="DDDDD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4" name="Oval 12"/>
            <p:cNvSpPr>
              <a:spLocks noChangeArrowheads="1"/>
            </p:cNvSpPr>
            <p:nvPr/>
          </p:nvSpPr>
          <p:spPr bwMode="auto">
            <a:xfrm>
              <a:off x="1008" y="289"/>
              <a:ext cx="3743" cy="3743"/>
            </a:xfrm>
            <a:prstGeom prst="ellipse">
              <a:avLst/>
            </a:prstGeom>
            <a:noFill/>
            <a:ln w="381000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5" name="Oval 13"/>
            <p:cNvSpPr>
              <a:spLocks noChangeArrowheads="1"/>
            </p:cNvSpPr>
            <p:nvPr/>
          </p:nvSpPr>
          <p:spPr bwMode="auto">
            <a:xfrm>
              <a:off x="1440" y="720"/>
              <a:ext cx="2879" cy="2879"/>
            </a:xfrm>
            <a:prstGeom prst="ellipse">
              <a:avLst/>
            </a:prstGeom>
            <a:noFill/>
            <a:ln w="317500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altLang="en-US" sz="30500">
                  <a:cs typeface="Tahoma" pitchFamily="34" charset="0"/>
                </a:rPr>
                <a:t>1</a:t>
              </a:r>
            </a:p>
          </p:txBody>
        </p:sp>
      </p:grpSp>
      <p:grpSp>
        <p:nvGrpSpPr>
          <p:cNvPr id="3086" name="Group 14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0"/>
            <a:chExt cx="5760" cy="4320"/>
          </a:xfrm>
        </p:grpSpPr>
        <p:sp>
          <p:nvSpPr>
            <p:cNvPr id="3087" name="AutoShape 15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8" name="Line 16"/>
            <p:cNvSpPr>
              <a:spLocks noChangeShapeType="1"/>
            </p:cNvSpPr>
            <p:nvPr/>
          </p:nvSpPr>
          <p:spPr bwMode="auto">
            <a:xfrm>
              <a:off x="2880" y="0"/>
              <a:ext cx="0" cy="4320"/>
            </a:xfrm>
            <a:prstGeom prst="line">
              <a:avLst/>
            </a:prstGeom>
            <a:noFill/>
            <a:ln w="127000">
              <a:solidFill>
                <a:srgbClr val="DDDDD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9" name="Line 17"/>
            <p:cNvSpPr>
              <a:spLocks noChangeShapeType="1"/>
            </p:cNvSpPr>
            <p:nvPr/>
          </p:nvSpPr>
          <p:spPr bwMode="auto">
            <a:xfrm flipH="1">
              <a:off x="0" y="2160"/>
              <a:ext cx="5760" cy="0"/>
            </a:xfrm>
            <a:prstGeom prst="line">
              <a:avLst/>
            </a:prstGeom>
            <a:noFill/>
            <a:ln w="127000">
              <a:solidFill>
                <a:srgbClr val="DDDDD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0" name="Oval 18"/>
            <p:cNvSpPr>
              <a:spLocks noChangeArrowheads="1"/>
            </p:cNvSpPr>
            <p:nvPr/>
          </p:nvSpPr>
          <p:spPr bwMode="auto">
            <a:xfrm>
              <a:off x="1008" y="289"/>
              <a:ext cx="3743" cy="3743"/>
            </a:xfrm>
            <a:prstGeom prst="ellipse">
              <a:avLst/>
            </a:prstGeom>
            <a:noFill/>
            <a:ln w="381000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1" name="Oval 19"/>
            <p:cNvSpPr>
              <a:spLocks noChangeArrowheads="1"/>
            </p:cNvSpPr>
            <p:nvPr/>
          </p:nvSpPr>
          <p:spPr bwMode="auto">
            <a:xfrm>
              <a:off x="1440" y="720"/>
              <a:ext cx="2879" cy="2879"/>
            </a:xfrm>
            <a:prstGeom prst="ellipse">
              <a:avLst/>
            </a:prstGeom>
            <a:noFill/>
            <a:ln w="317500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altLang="en-US" sz="30500">
                  <a:cs typeface="Tahoma" pitchFamily="34" charset="0"/>
                </a:rPr>
                <a:t>2</a:t>
              </a:r>
            </a:p>
          </p:txBody>
        </p:sp>
      </p:grpSp>
      <p:grpSp>
        <p:nvGrpSpPr>
          <p:cNvPr id="3092" name="Group 20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0"/>
            <a:chExt cx="5760" cy="4320"/>
          </a:xfrm>
        </p:grpSpPr>
        <p:sp>
          <p:nvSpPr>
            <p:cNvPr id="3093" name="AutoShape 21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oundRect">
              <a:avLst>
                <a:gd name="adj" fmla="val 16667"/>
              </a:avLst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4" name="Line 22"/>
            <p:cNvSpPr>
              <a:spLocks noChangeShapeType="1"/>
            </p:cNvSpPr>
            <p:nvPr/>
          </p:nvSpPr>
          <p:spPr bwMode="auto">
            <a:xfrm>
              <a:off x="2880" y="0"/>
              <a:ext cx="0" cy="4320"/>
            </a:xfrm>
            <a:prstGeom prst="line">
              <a:avLst/>
            </a:prstGeom>
            <a:noFill/>
            <a:ln w="12700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5" name="Line 23"/>
            <p:cNvSpPr>
              <a:spLocks noChangeShapeType="1"/>
            </p:cNvSpPr>
            <p:nvPr/>
          </p:nvSpPr>
          <p:spPr bwMode="auto">
            <a:xfrm flipH="1">
              <a:off x="0" y="2160"/>
              <a:ext cx="5760" cy="0"/>
            </a:xfrm>
            <a:prstGeom prst="line">
              <a:avLst/>
            </a:prstGeom>
            <a:noFill/>
            <a:ln w="12700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6" name="Oval 24"/>
            <p:cNvSpPr>
              <a:spLocks noChangeArrowheads="1"/>
            </p:cNvSpPr>
            <p:nvPr/>
          </p:nvSpPr>
          <p:spPr bwMode="auto">
            <a:xfrm>
              <a:off x="1008" y="289"/>
              <a:ext cx="3743" cy="3743"/>
            </a:xfrm>
            <a:prstGeom prst="ellipse">
              <a:avLst/>
            </a:prstGeom>
            <a:noFill/>
            <a:ln w="381000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7" name="Oval 25"/>
            <p:cNvSpPr>
              <a:spLocks noChangeArrowheads="1"/>
            </p:cNvSpPr>
            <p:nvPr/>
          </p:nvSpPr>
          <p:spPr bwMode="auto">
            <a:xfrm>
              <a:off x="1440" y="720"/>
              <a:ext cx="2879" cy="2879"/>
            </a:xfrm>
            <a:prstGeom prst="ellipse">
              <a:avLst/>
            </a:prstGeom>
            <a:noFill/>
            <a:ln w="317500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altLang="en-US" sz="30500">
                  <a:cs typeface="Tahoma" pitchFamily="34" charset="0"/>
                </a:rPr>
                <a:t>2</a:t>
              </a:r>
            </a:p>
          </p:txBody>
        </p:sp>
      </p:grpSp>
      <p:grpSp>
        <p:nvGrpSpPr>
          <p:cNvPr id="3098" name="Group 26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0"/>
            <a:chExt cx="5760" cy="4320"/>
          </a:xfrm>
        </p:grpSpPr>
        <p:sp>
          <p:nvSpPr>
            <p:cNvPr id="3099" name="AutoShape 27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oundRect">
              <a:avLst>
                <a:gd name="adj" fmla="val 16667"/>
              </a:avLst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0" name="Line 28"/>
            <p:cNvSpPr>
              <a:spLocks noChangeShapeType="1"/>
            </p:cNvSpPr>
            <p:nvPr/>
          </p:nvSpPr>
          <p:spPr bwMode="auto">
            <a:xfrm>
              <a:off x="2880" y="0"/>
              <a:ext cx="0" cy="4320"/>
            </a:xfrm>
            <a:prstGeom prst="line">
              <a:avLst/>
            </a:prstGeom>
            <a:noFill/>
            <a:ln w="12700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1" name="Line 29"/>
            <p:cNvSpPr>
              <a:spLocks noChangeShapeType="1"/>
            </p:cNvSpPr>
            <p:nvPr/>
          </p:nvSpPr>
          <p:spPr bwMode="auto">
            <a:xfrm flipH="1">
              <a:off x="0" y="2160"/>
              <a:ext cx="5760" cy="0"/>
            </a:xfrm>
            <a:prstGeom prst="line">
              <a:avLst/>
            </a:prstGeom>
            <a:noFill/>
            <a:ln w="12700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2" name="Oval 30"/>
            <p:cNvSpPr>
              <a:spLocks noChangeArrowheads="1"/>
            </p:cNvSpPr>
            <p:nvPr/>
          </p:nvSpPr>
          <p:spPr bwMode="auto">
            <a:xfrm>
              <a:off x="1008" y="289"/>
              <a:ext cx="3743" cy="3743"/>
            </a:xfrm>
            <a:prstGeom prst="ellipse">
              <a:avLst/>
            </a:prstGeom>
            <a:noFill/>
            <a:ln w="381000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3" name="Oval 31"/>
            <p:cNvSpPr>
              <a:spLocks noChangeArrowheads="1"/>
            </p:cNvSpPr>
            <p:nvPr/>
          </p:nvSpPr>
          <p:spPr bwMode="auto">
            <a:xfrm>
              <a:off x="1440" y="720"/>
              <a:ext cx="2879" cy="2879"/>
            </a:xfrm>
            <a:prstGeom prst="ellipse">
              <a:avLst/>
            </a:prstGeom>
            <a:noFill/>
            <a:ln w="317500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altLang="en-US" sz="30500">
                  <a:cs typeface="Tahoma" pitchFamily="34" charset="0"/>
                </a:rPr>
                <a:t>3</a:t>
              </a:r>
            </a:p>
          </p:txBody>
        </p:sp>
      </p:grpSp>
      <p:grpSp>
        <p:nvGrpSpPr>
          <p:cNvPr id="3104" name="Group 32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0"/>
            <a:chExt cx="5760" cy="4320"/>
          </a:xfrm>
        </p:grpSpPr>
        <p:sp>
          <p:nvSpPr>
            <p:cNvPr id="3105" name="AutoShape 3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6" name="Line 34"/>
            <p:cNvSpPr>
              <a:spLocks noChangeShapeType="1"/>
            </p:cNvSpPr>
            <p:nvPr/>
          </p:nvSpPr>
          <p:spPr bwMode="auto">
            <a:xfrm>
              <a:off x="2880" y="0"/>
              <a:ext cx="0" cy="4320"/>
            </a:xfrm>
            <a:prstGeom prst="line">
              <a:avLst/>
            </a:prstGeom>
            <a:noFill/>
            <a:ln w="127000">
              <a:solidFill>
                <a:srgbClr val="DDDDD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7" name="Line 35"/>
            <p:cNvSpPr>
              <a:spLocks noChangeShapeType="1"/>
            </p:cNvSpPr>
            <p:nvPr/>
          </p:nvSpPr>
          <p:spPr bwMode="auto">
            <a:xfrm flipH="1">
              <a:off x="0" y="2160"/>
              <a:ext cx="5760" cy="0"/>
            </a:xfrm>
            <a:prstGeom prst="line">
              <a:avLst/>
            </a:prstGeom>
            <a:noFill/>
            <a:ln w="127000">
              <a:solidFill>
                <a:srgbClr val="DDDDD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8" name="Oval 36"/>
            <p:cNvSpPr>
              <a:spLocks noChangeArrowheads="1"/>
            </p:cNvSpPr>
            <p:nvPr/>
          </p:nvSpPr>
          <p:spPr bwMode="auto">
            <a:xfrm>
              <a:off x="1008" y="289"/>
              <a:ext cx="3743" cy="3743"/>
            </a:xfrm>
            <a:prstGeom prst="ellipse">
              <a:avLst/>
            </a:prstGeom>
            <a:noFill/>
            <a:ln w="381000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9" name="Oval 37"/>
            <p:cNvSpPr>
              <a:spLocks noChangeArrowheads="1"/>
            </p:cNvSpPr>
            <p:nvPr/>
          </p:nvSpPr>
          <p:spPr bwMode="auto">
            <a:xfrm>
              <a:off x="1440" y="720"/>
              <a:ext cx="2879" cy="2879"/>
            </a:xfrm>
            <a:prstGeom prst="ellipse">
              <a:avLst/>
            </a:prstGeom>
            <a:noFill/>
            <a:ln w="317500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altLang="en-US" sz="30500">
                  <a:cs typeface="Tahoma" pitchFamily="34" charset="0"/>
                </a:rPr>
                <a:t>3</a:t>
              </a:r>
            </a:p>
          </p:txBody>
        </p:sp>
      </p:grpSp>
      <p:grpSp>
        <p:nvGrpSpPr>
          <p:cNvPr id="3110" name="Group 38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0"/>
            <a:chExt cx="5760" cy="4320"/>
          </a:xfrm>
        </p:grpSpPr>
        <p:sp>
          <p:nvSpPr>
            <p:cNvPr id="3111" name="AutoShape 39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oundRect">
              <a:avLst>
                <a:gd name="adj" fmla="val 16667"/>
              </a:avLst>
            </a:pr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2" name="Line 40"/>
            <p:cNvSpPr>
              <a:spLocks noChangeShapeType="1"/>
            </p:cNvSpPr>
            <p:nvPr/>
          </p:nvSpPr>
          <p:spPr bwMode="auto">
            <a:xfrm>
              <a:off x="2880" y="0"/>
              <a:ext cx="0" cy="4320"/>
            </a:xfrm>
            <a:prstGeom prst="line">
              <a:avLst/>
            </a:prstGeom>
            <a:noFill/>
            <a:ln w="127000">
              <a:solidFill>
                <a:srgbClr val="DDDDD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3" name="Line 41"/>
            <p:cNvSpPr>
              <a:spLocks noChangeShapeType="1"/>
            </p:cNvSpPr>
            <p:nvPr/>
          </p:nvSpPr>
          <p:spPr bwMode="auto">
            <a:xfrm flipH="1">
              <a:off x="0" y="2160"/>
              <a:ext cx="5760" cy="0"/>
            </a:xfrm>
            <a:prstGeom prst="line">
              <a:avLst/>
            </a:prstGeom>
            <a:noFill/>
            <a:ln w="127000">
              <a:solidFill>
                <a:srgbClr val="DDDDD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4" name="Oval 42"/>
            <p:cNvSpPr>
              <a:spLocks noChangeArrowheads="1"/>
            </p:cNvSpPr>
            <p:nvPr/>
          </p:nvSpPr>
          <p:spPr bwMode="auto">
            <a:xfrm>
              <a:off x="1008" y="289"/>
              <a:ext cx="3743" cy="3743"/>
            </a:xfrm>
            <a:prstGeom prst="ellipse">
              <a:avLst/>
            </a:prstGeom>
            <a:noFill/>
            <a:ln w="381000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5" name="Oval 43"/>
            <p:cNvSpPr>
              <a:spLocks noChangeArrowheads="1"/>
            </p:cNvSpPr>
            <p:nvPr/>
          </p:nvSpPr>
          <p:spPr bwMode="auto">
            <a:xfrm>
              <a:off x="1440" y="720"/>
              <a:ext cx="2879" cy="2879"/>
            </a:xfrm>
            <a:prstGeom prst="ellipse">
              <a:avLst/>
            </a:prstGeom>
            <a:noFill/>
            <a:ln w="317500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altLang="en-US" sz="30500">
                  <a:cs typeface="Tahoma" pitchFamily="34" charset="0"/>
                </a:rPr>
                <a:t>4</a:t>
              </a:r>
            </a:p>
          </p:txBody>
        </p:sp>
      </p:grpSp>
      <p:grpSp>
        <p:nvGrpSpPr>
          <p:cNvPr id="3116" name="Group 44"/>
          <p:cNvGrpSpPr>
            <a:grpSpLocks/>
          </p:cNvGrpSpPr>
          <p:nvPr/>
        </p:nvGrpSpPr>
        <p:grpSpPr bwMode="auto">
          <a:xfrm>
            <a:off x="1524000" y="0"/>
            <a:ext cx="9144000" cy="6858000"/>
            <a:chOff x="0" y="0"/>
            <a:chExt cx="5760" cy="4320"/>
          </a:xfrm>
        </p:grpSpPr>
        <p:sp>
          <p:nvSpPr>
            <p:cNvPr id="3117" name="AutoShape 45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oundRect">
              <a:avLst>
                <a:gd name="adj" fmla="val 16667"/>
              </a:avLst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8" name="Line 46"/>
            <p:cNvSpPr>
              <a:spLocks noChangeShapeType="1"/>
            </p:cNvSpPr>
            <p:nvPr/>
          </p:nvSpPr>
          <p:spPr bwMode="auto">
            <a:xfrm>
              <a:off x="2880" y="0"/>
              <a:ext cx="0" cy="4320"/>
            </a:xfrm>
            <a:prstGeom prst="line">
              <a:avLst/>
            </a:prstGeom>
            <a:noFill/>
            <a:ln w="12700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9" name="Line 47"/>
            <p:cNvSpPr>
              <a:spLocks noChangeShapeType="1"/>
            </p:cNvSpPr>
            <p:nvPr/>
          </p:nvSpPr>
          <p:spPr bwMode="auto">
            <a:xfrm flipH="1">
              <a:off x="0" y="2160"/>
              <a:ext cx="5760" cy="0"/>
            </a:xfrm>
            <a:prstGeom prst="line">
              <a:avLst/>
            </a:prstGeom>
            <a:noFill/>
            <a:ln w="127000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0" name="Oval 48"/>
            <p:cNvSpPr>
              <a:spLocks noChangeArrowheads="1"/>
            </p:cNvSpPr>
            <p:nvPr/>
          </p:nvSpPr>
          <p:spPr bwMode="auto">
            <a:xfrm>
              <a:off x="1008" y="289"/>
              <a:ext cx="3743" cy="3743"/>
            </a:xfrm>
            <a:prstGeom prst="ellipse">
              <a:avLst/>
            </a:prstGeom>
            <a:noFill/>
            <a:ln w="381000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1" name="Oval 49"/>
            <p:cNvSpPr>
              <a:spLocks noChangeArrowheads="1"/>
            </p:cNvSpPr>
            <p:nvPr/>
          </p:nvSpPr>
          <p:spPr bwMode="auto">
            <a:xfrm>
              <a:off x="1440" y="720"/>
              <a:ext cx="2879" cy="2879"/>
            </a:xfrm>
            <a:prstGeom prst="ellipse">
              <a:avLst/>
            </a:prstGeom>
            <a:noFill/>
            <a:ln w="317500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altLang="en-US" sz="30500">
                  <a:cs typeface="Tahoma" pitchFamily="34" charset="0"/>
                </a:rPr>
                <a:t>4</a:t>
              </a:r>
            </a:p>
          </p:txBody>
        </p:sp>
      </p:grpSp>
      <p:sp>
        <p:nvSpPr>
          <p:cNvPr id="3122" name="Line 50"/>
          <p:cNvSpPr>
            <a:spLocks noChangeShapeType="1"/>
          </p:cNvSpPr>
          <p:nvPr/>
        </p:nvSpPr>
        <p:spPr bwMode="auto">
          <a:xfrm>
            <a:off x="4953000" y="-457200"/>
            <a:ext cx="0" cy="73152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 type="oval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3" name="Line 51"/>
          <p:cNvSpPr>
            <a:spLocks noChangeShapeType="1"/>
          </p:cNvSpPr>
          <p:nvPr/>
        </p:nvSpPr>
        <p:spPr bwMode="auto">
          <a:xfrm>
            <a:off x="7315200" y="-457200"/>
            <a:ext cx="0" cy="73152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 type="oval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4" name="Line 52"/>
          <p:cNvSpPr>
            <a:spLocks noChangeShapeType="1"/>
          </p:cNvSpPr>
          <p:nvPr/>
        </p:nvSpPr>
        <p:spPr bwMode="auto">
          <a:xfrm>
            <a:off x="2286000" y="-457200"/>
            <a:ext cx="0" cy="73152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 type="oval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5" name="Line 53"/>
          <p:cNvSpPr>
            <a:spLocks noChangeShapeType="1"/>
          </p:cNvSpPr>
          <p:nvPr/>
        </p:nvSpPr>
        <p:spPr bwMode="auto">
          <a:xfrm>
            <a:off x="10210800" y="-457200"/>
            <a:ext cx="0" cy="73152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 type="oval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26" name="Line 54"/>
          <p:cNvSpPr>
            <a:spLocks noChangeShapeType="1"/>
          </p:cNvSpPr>
          <p:nvPr/>
        </p:nvSpPr>
        <p:spPr bwMode="auto">
          <a:xfrm>
            <a:off x="3449638" y="-457200"/>
            <a:ext cx="0" cy="7315200"/>
          </a:xfrm>
          <a:prstGeom prst="line">
            <a:avLst/>
          </a:prstGeom>
          <a:noFill/>
          <a:ln w="9525">
            <a:solidFill>
              <a:srgbClr val="B2B2B2"/>
            </a:solidFill>
            <a:round/>
            <a:headEnd type="oval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6" name="feud_intro_compresed.wav">
            <a:hlinkClick r:id="" action="ppaction://media"/>
            <a:extLst>
              <a:ext uri="{FF2B5EF4-FFF2-40B4-BE49-F238E27FC236}">
                <a16:creationId xmlns:a16="http://schemas.microsoft.com/office/drawing/2014/main" id="{B6F63FED-E2D7-894E-90A7-444D1A9B1C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8806" y="702046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87204"/>
      </p:ext>
    </p:extLst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5.82524E-7 L -0.20833 5.82524E-7 " pathEditMode="relative" rAng="0" ptsTypes="AA">
                                      <p:cBhvr>
                                        <p:cTn id="6" dur="6000" fill="hold"/>
                                        <p:tgtEl>
                                          <p:spTgt spid="3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0.20833 3.33333E-6 L -0.04167 3.33333E-6 " pathEditMode="relative" rAng="0" ptsTypes="AA">
                                      <p:cBhvr>
                                        <p:cTn id="8" dur="700" fill="hold"/>
                                        <p:tgtEl>
                                          <p:spTgt spid="3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5.82524E-7 L 0.13334 5.82524E-7 " pathEditMode="relative" rAng="0" ptsTypes="AA">
                                      <p:cBhvr>
                                        <p:cTn id="10" dur="4900" fill="hold"/>
                                        <p:tgtEl>
                                          <p:spTgt spid="3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0.13334 5.82524E-7 L -0.35833 5.82524E-7 " pathEditMode="relative" rAng="0" ptsTypes="AA">
                                      <p:cBhvr>
                                        <p:cTn id="12" dur="1800" fill="hold"/>
                                        <p:tgtEl>
                                          <p:spTgt spid="3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83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04166 3.33333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4166 3.33333E-6 L 0.73334 3.33333E-6 " pathEditMode="relative" rAng="0" ptsTypes="AA">
                                      <p:cBhvr>
                                        <p:cTn id="16" dur="5700" fill="hold"/>
                                        <p:tgtEl>
                                          <p:spTgt spid="3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5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3.33333E-6 L -0.53333 3.33333E-6 " pathEditMode="relative" rAng="0" ptsTypes="AA">
                                      <p:cBhvr>
                                        <p:cTn id="18" dur="3600" fill="hold"/>
                                        <p:tgtEl>
                                          <p:spTgt spid="3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67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grpId="1" nodeType="withEffect">
                                  <p:stCondLst>
                                    <p:cond delay="3600"/>
                                  </p:stCondLst>
                                  <p:childTnLst>
                                    <p:animMotion origin="layout" path="M -0.53333 3.33333E-6 L -0.20833 3.33333E-6 " pathEditMode="relative" rAng="0" ptsTypes="AA">
                                      <p:cBhvr>
                                        <p:cTn id="20" dur="3100" fill="hold"/>
                                        <p:tgtEl>
                                          <p:spTgt spid="3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33333E-6 L 0.66441 3.33333E-6 " pathEditMode="relative" rAng="0" ptsTypes="AA">
                                      <p:cBhvr>
                                        <p:cTn id="22" dur="2500" fill="hold"/>
                                        <p:tgtEl>
                                          <p:spTgt spid="3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12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66441 3.33333E-6 L 0.44774 3.33333E-6 " pathEditMode="relative" rAng="0" ptsTypes="AA">
                                      <p:cBhvr>
                                        <p:cTn id="24" dur="4200" fill="hold"/>
                                        <p:tgtEl>
                                          <p:spTgt spid="3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33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1700"/>
                                        <p:tgtEl>
                                          <p:spTgt spid="3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xit" presetSubtype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1800"/>
                                        <p:tgtEl>
                                          <p:spTgt spid="3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xit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18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799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xit" presetSubtype="1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14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3122" grpId="0" animBg="1"/>
      <p:bldP spid="3122" grpId="1" animBg="1"/>
      <p:bldP spid="3123" grpId="0" animBg="1"/>
      <p:bldP spid="3123" grpId="1" animBg="1"/>
      <p:bldP spid="3124" grpId="0" animBg="1"/>
      <p:bldP spid="3124" grpId="1" animBg="1"/>
      <p:bldP spid="3125" grpId="0" animBg="1"/>
      <p:bldP spid="3125" grpId="1" animBg="1"/>
      <p:bldP spid="3126" grpId="0" animBg="1"/>
      <p:bldP spid="312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9" name="Rectangle 35"/>
          <p:cNvSpPr>
            <a:spLocks noChangeArrowheads="1"/>
          </p:cNvSpPr>
          <p:nvPr/>
        </p:nvSpPr>
        <p:spPr bwMode="auto">
          <a:xfrm>
            <a:off x="-751367" y="0"/>
            <a:ext cx="32116395" cy="13716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0" bIns="0" anchor="ctr"/>
          <a:lstStyle/>
          <a:p>
            <a:pPr algn="ctr"/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JUNGSCHARDUELL JUNGSCHARDUELL JUNGSCHARDUELL JUNGSCHARDUELL JUNGSCHARDUELL JUNGSCHARDUELL JUNGSCHARDUELL JUNGSCHARDUELL JUNGSCHARDUELL JUNGSCHARDUELL JUNGSCHARDUELL JUNGSCHARDUELL</a:t>
            </a:r>
          </a:p>
        </p:txBody>
      </p:sp>
      <p:sp>
        <p:nvSpPr>
          <p:cNvPr id="6180" name="Rectangle 36"/>
          <p:cNvSpPr>
            <a:spLocks noChangeArrowheads="1"/>
          </p:cNvSpPr>
          <p:nvPr/>
        </p:nvSpPr>
        <p:spPr bwMode="auto">
          <a:xfrm>
            <a:off x="-19802475" y="5486400"/>
            <a:ext cx="31994475" cy="1371600"/>
          </a:xfrm>
          <a:prstGeom prst="rect">
            <a:avLst/>
          </a:prstGeom>
          <a:gradFill rotWithShape="1">
            <a:gsLst>
              <a:gs pos="0">
                <a:srgbClr val="EDD15B">
                  <a:gamma/>
                  <a:shade val="46275"/>
                  <a:invGamma/>
                  <a:alpha val="0"/>
                </a:srgbClr>
              </a:gs>
              <a:gs pos="50000">
                <a:schemeClr val="bg1">
                  <a:alpha val="27000"/>
                </a:schemeClr>
              </a:gs>
              <a:gs pos="100000">
                <a:srgbClr val="EDD15B">
                  <a:gamma/>
                  <a:shade val="46275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  <a:effectLst/>
        </p:spPr>
        <p:txBody>
          <a:bodyPr lIns="0" tIns="0" rIns="0" bIns="0" anchor="ctr"/>
          <a:lstStyle/>
          <a:p>
            <a:pPr algn="ctr"/>
            <a:r>
              <a:rPr lang="en-US" altLang="en-US" sz="2800" dirty="0">
                <a:solidFill>
                  <a:schemeClr val="bg1"/>
                </a:solidFill>
                <a:latin typeface="Impact" pitchFamily="34" charset="0"/>
              </a:rPr>
              <a:t>JUNGSCHARDUELL JUNGSCHARDUELL JUNGSCHARDUELL JUNGSCHARDUELL JUNGSCHARDUELL JUNGSCHARDUELL JUNGSCHARDUELL JUNGSCHARDUELL JUNGSCHARDUELL JUNGSCHARDUELL JUNGSCHARDUELL JUNGSCHARDUELL</a:t>
            </a:r>
          </a:p>
        </p:txBody>
      </p:sp>
      <p:pic>
        <p:nvPicPr>
          <p:cNvPr id="6164" name="Picture 20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3597401" y="914642"/>
            <a:ext cx="4939719" cy="493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320070"/>
      </p:ext>
    </p:extLst>
  </p:cSld>
  <p:clrMapOvr>
    <a:masterClrMapping/>
  </p:clrMapOvr>
  <p:transition advClick="0" advTm="25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668 0.04118 L -2.32228 0.04118 " pathEditMode="fixed" rAng="0" ptsTypes="AA">
                                      <p:cBhvr>
                                        <p:cTn id="14" dur="11000" fill="hold"/>
                                        <p:tgtEl>
                                          <p:spTgt spid="6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948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349 -0.06432 L 2.35547 -0.06432 " pathEditMode="fixed" rAng="0" ptsTypes="AA">
                                      <p:cBhvr>
                                        <p:cTn id="19" dur="11000" fill="hold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948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9" grpId="0"/>
      <p:bldP spid="618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Oval 413">
            <a:extLst>
              <a:ext uri="{FF2B5EF4-FFF2-40B4-BE49-F238E27FC236}">
                <a16:creationId xmlns:a16="http://schemas.microsoft.com/office/drawing/2014/main" id="{7EF2D176-B5F6-4E10-93B0-AA83B9AFD347}"/>
              </a:ext>
            </a:extLst>
          </p:cNvPr>
          <p:cNvSpPr/>
          <p:nvPr/>
        </p:nvSpPr>
        <p:spPr>
          <a:xfrm>
            <a:off x="4007377" y="6443244"/>
            <a:ext cx="455171" cy="4551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" dirty="0"/>
              <a:t>Blink!</a:t>
            </a:r>
          </a:p>
        </p:txBody>
      </p:sp>
      <p:sp>
        <p:nvSpPr>
          <p:cNvPr id="7" name="SlideTitle"/>
          <p:cNvSpPr txBox="1">
            <a:spLocks/>
          </p:cNvSpPr>
          <p:nvPr/>
        </p:nvSpPr>
        <p:spPr>
          <a:xfrm>
            <a:off x="1944674" y="6455557"/>
            <a:ext cx="1329605" cy="400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Round: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02945" y="1290638"/>
            <a:ext cx="8503920" cy="5053012"/>
          </a:xfrm>
          <a:prstGeom prst="roundRect">
            <a:avLst>
              <a:gd name="adj" fmla="val 8373"/>
            </a:avLst>
          </a:prstGeom>
          <a:solidFill>
            <a:schemeClr val="tx1">
              <a:alpha val="46000"/>
            </a:schemeClr>
          </a:solidFill>
          <a:ln w="762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" name="ShowScoreGroup2">
            <a:hlinkClick r:id="" action="ppaction://macro?name=ShowScores"/>
          </p:cNvPr>
          <p:cNvSpPr/>
          <p:nvPr/>
        </p:nvSpPr>
        <p:spPr>
          <a:xfrm>
            <a:off x="11467525" y="2917136"/>
            <a:ext cx="1053612" cy="1802966"/>
          </a:xfrm>
          <a:custGeom>
            <a:avLst/>
            <a:gdLst>
              <a:gd name="connsiteX0" fmla="*/ 251514 w 1053612"/>
              <a:gd name="connsiteY0" fmla="*/ 0 h 1802966"/>
              <a:gd name="connsiteX1" fmla="*/ 1053612 w 1053612"/>
              <a:gd name="connsiteY1" fmla="*/ 0 h 1802966"/>
              <a:gd name="connsiteX2" fmla="*/ 1053612 w 1053612"/>
              <a:gd name="connsiteY2" fmla="*/ 1802966 h 1802966"/>
              <a:gd name="connsiteX3" fmla="*/ 251514 w 1053612"/>
              <a:gd name="connsiteY3" fmla="*/ 1802966 h 1802966"/>
              <a:gd name="connsiteX4" fmla="*/ 0 w 1053612"/>
              <a:gd name="connsiteY4" fmla="*/ 1551452 h 1802966"/>
              <a:gd name="connsiteX5" fmla="*/ 0 w 1053612"/>
              <a:gd name="connsiteY5" fmla="*/ 251514 h 1802966"/>
              <a:gd name="connsiteX6" fmla="*/ 251514 w 1053612"/>
              <a:gd name="connsiteY6" fmla="*/ 0 h 18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3612" h="1802966">
                <a:moveTo>
                  <a:pt x="251514" y="0"/>
                </a:moveTo>
                <a:lnTo>
                  <a:pt x="1053612" y="0"/>
                </a:lnTo>
                <a:lnTo>
                  <a:pt x="1053612" y="1802966"/>
                </a:lnTo>
                <a:lnTo>
                  <a:pt x="251514" y="1802966"/>
                </a:lnTo>
                <a:cubicBezTo>
                  <a:pt x="112607" y="1802966"/>
                  <a:pt x="0" y="1690359"/>
                  <a:pt x="0" y="1551452"/>
                </a:cubicBezTo>
                <a:lnTo>
                  <a:pt x="0" y="251514"/>
                </a:lnTo>
                <a:cubicBezTo>
                  <a:pt x="0" y="112607"/>
                  <a:pt x="112607" y="0"/>
                  <a:pt x="251514" y="0"/>
                </a:cubicBezTo>
                <a:close/>
              </a:path>
            </a:pathLst>
          </a:cu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 l="-200000" t="-5000" b="-140000"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r>
              <a:rPr lang="en-US" sz="66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</a:p>
        </p:txBody>
      </p:sp>
      <p:sp>
        <p:nvSpPr>
          <p:cNvPr id="9" name="ShowScoreGroup1">
            <a:hlinkClick r:id="" action="ppaction://macro?name=ShowScores"/>
          </p:cNvPr>
          <p:cNvSpPr/>
          <p:nvPr/>
        </p:nvSpPr>
        <p:spPr>
          <a:xfrm flipH="1">
            <a:off x="-371095" y="2917136"/>
            <a:ext cx="1163823" cy="1802966"/>
          </a:xfrm>
          <a:custGeom>
            <a:avLst/>
            <a:gdLst>
              <a:gd name="connsiteX0" fmla="*/ 1163823 w 1163823"/>
              <a:gd name="connsiteY0" fmla="*/ 0 h 1802966"/>
              <a:gd name="connsiteX1" fmla="*/ 251514 w 1163823"/>
              <a:gd name="connsiteY1" fmla="*/ 0 h 1802966"/>
              <a:gd name="connsiteX2" fmla="*/ 0 w 1163823"/>
              <a:gd name="connsiteY2" fmla="*/ 251514 h 1802966"/>
              <a:gd name="connsiteX3" fmla="*/ 0 w 1163823"/>
              <a:gd name="connsiteY3" fmla="*/ 1551452 h 1802966"/>
              <a:gd name="connsiteX4" fmla="*/ 251514 w 1163823"/>
              <a:gd name="connsiteY4" fmla="*/ 1802966 h 1802966"/>
              <a:gd name="connsiteX5" fmla="*/ 1163823 w 1163823"/>
              <a:gd name="connsiteY5" fmla="*/ 1802966 h 18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3823" h="1802966">
                <a:moveTo>
                  <a:pt x="1163823" y="0"/>
                </a:moveTo>
                <a:lnTo>
                  <a:pt x="251514" y="0"/>
                </a:lnTo>
                <a:cubicBezTo>
                  <a:pt x="112607" y="0"/>
                  <a:pt x="0" y="112607"/>
                  <a:pt x="0" y="251514"/>
                </a:cubicBezTo>
                <a:lnTo>
                  <a:pt x="0" y="1551452"/>
                </a:lnTo>
                <a:cubicBezTo>
                  <a:pt x="0" y="1690359"/>
                  <a:pt x="112607" y="1802966"/>
                  <a:pt x="251514" y="1802966"/>
                </a:cubicBezTo>
                <a:lnTo>
                  <a:pt x="1163823" y="1802966"/>
                </a:lnTo>
                <a:close/>
              </a:path>
            </a:pathLst>
          </a:cu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 l="-200000" t="-5000" b="-140000"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2880" rtlCol="0" anchor="ctr"/>
          <a:lstStyle/>
          <a:p>
            <a:pPr algn="r"/>
            <a:r>
              <a:rPr lang="en-US" sz="66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»</a:t>
            </a:r>
            <a:endParaRPr lang="en-US" sz="6600" b="1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 flipH="1">
            <a:off x="2458980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 flipH="1">
            <a:off x="3350182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 flipH="1">
            <a:off x="7806189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 flipH="1">
            <a:off x="3647249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flipH="1">
            <a:off x="8103256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 flipH="1">
            <a:off x="8697391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 flipH="1">
            <a:off x="9291525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 flipH="1">
            <a:off x="9885659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 flipH="1">
            <a:off x="1864846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 flipH="1">
            <a:off x="2756048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 flipH="1">
            <a:off x="3944316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 flipH="1">
            <a:off x="2161913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 flipH="1">
            <a:off x="3053115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 flipH="1">
            <a:off x="4241383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>
          <a:xfrm flipH="1">
            <a:off x="8400324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 flipH="1">
            <a:off x="8994458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 flipH="1">
            <a:off x="9588592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 flipH="1">
            <a:off x="10182726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 flipH="1">
            <a:off x="973645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 flipH="1">
            <a:off x="1567779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 flipH="1">
            <a:off x="2458980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 flipH="1">
            <a:off x="3350182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 flipH="1">
            <a:off x="7806189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 flipH="1">
            <a:off x="3647249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 flipH="1">
            <a:off x="8103256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 flipH="1">
            <a:off x="8697391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 flipH="1">
            <a:off x="9291525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 flipH="1">
            <a:off x="9885659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 flipH="1">
            <a:off x="10479794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 flipH="1">
            <a:off x="1270712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 flipH="1">
            <a:off x="1864846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 flipH="1">
            <a:off x="2756048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 flipH="1">
            <a:off x="3944316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 flipH="1">
            <a:off x="2161913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 flipH="1">
            <a:off x="3053115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 flipH="1">
            <a:off x="4241383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6" name="Oval 45"/>
          <p:cNvSpPr/>
          <p:nvPr/>
        </p:nvSpPr>
        <p:spPr>
          <a:xfrm flipH="1">
            <a:off x="8400324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 flipH="1">
            <a:off x="8994458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 flipH="1">
            <a:off x="9588592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 flipH="1">
            <a:off x="10182726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 flipH="1">
            <a:off x="10776861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1" name="Oval 50"/>
          <p:cNvSpPr/>
          <p:nvPr/>
        </p:nvSpPr>
        <p:spPr>
          <a:xfrm flipH="1">
            <a:off x="11073928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2" name="Oval 51"/>
          <p:cNvSpPr/>
          <p:nvPr/>
        </p:nvSpPr>
        <p:spPr>
          <a:xfrm flipH="1">
            <a:off x="379510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 flipH="1">
            <a:off x="973645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4" name="Oval 53"/>
          <p:cNvSpPr/>
          <p:nvPr/>
        </p:nvSpPr>
        <p:spPr>
          <a:xfrm flipH="1">
            <a:off x="1567779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5" name="Oval 54"/>
          <p:cNvSpPr/>
          <p:nvPr/>
        </p:nvSpPr>
        <p:spPr>
          <a:xfrm flipH="1">
            <a:off x="10479794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 flipH="1">
            <a:off x="676578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 flipH="1">
            <a:off x="1270712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 flipH="1">
            <a:off x="10776861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 flipH="1">
            <a:off x="11073928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 flipH="1">
            <a:off x="11370995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 flipH="1">
            <a:off x="11668062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 flipH="1">
            <a:off x="379510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 flipH="1">
            <a:off x="973645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 flipH="1">
            <a:off x="1567779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 flipH="1">
            <a:off x="10479794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 flipH="1">
            <a:off x="82443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7" name="Oval 66"/>
          <p:cNvSpPr/>
          <p:nvPr/>
        </p:nvSpPr>
        <p:spPr>
          <a:xfrm flipH="1">
            <a:off x="676578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8" name="Oval 67"/>
          <p:cNvSpPr/>
          <p:nvPr/>
        </p:nvSpPr>
        <p:spPr>
          <a:xfrm flipH="1">
            <a:off x="1270712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9" name="Oval 68"/>
          <p:cNvSpPr/>
          <p:nvPr/>
        </p:nvSpPr>
        <p:spPr>
          <a:xfrm flipH="1">
            <a:off x="10776861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 flipH="1">
            <a:off x="11073928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 flipH="1">
            <a:off x="11370995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2" name="Oval 71"/>
          <p:cNvSpPr/>
          <p:nvPr/>
        </p:nvSpPr>
        <p:spPr>
          <a:xfrm flipH="1">
            <a:off x="11668062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>
          <a:xfrm flipH="1">
            <a:off x="11965129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 flipH="1">
            <a:off x="973645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5" name="Oval 74"/>
          <p:cNvSpPr/>
          <p:nvPr/>
        </p:nvSpPr>
        <p:spPr>
          <a:xfrm flipH="1">
            <a:off x="1567779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6" name="Oval 75"/>
          <p:cNvSpPr/>
          <p:nvPr/>
        </p:nvSpPr>
        <p:spPr>
          <a:xfrm flipH="1">
            <a:off x="10479794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 flipH="1">
            <a:off x="1270712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>
          <a:xfrm flipH="1">
            <a:off x="10776861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9" name="Oval 78"/>
          <p:cNvSpPr/>
          <p:nvPr/>
        </p:nvSpPr>
        <p:spPr>
          <a:xfrm flipH="1">
            <a:off x="11073928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 flipH="1">
            <a:off x="973645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>
          <a:xfrm flipH="1">
            <a:off x="1567779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2" name="Oval 81"/>
          <p:cNvSpPr/>
          <p:nvPr/>
        </p:nvSpPr>
        <p:spPr>
          <a:xfrm flipH="1">
            <a:off x="10479794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3" name="Oval 82"/>
          <p:cNvSpPr/>
          <p:nvPr/>
        </p:nvSpPr>
        <p:spPr>
          <a:xfrm flipH="1">
            <a:off x="1270712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4" name="Oval 83"/>
          <p:cNvSpPr/>
          <p:nvPr/>
        </p:nvSpPr>
        <p:spPr>
          <a:xfrm flipH="1">
            <a:off x="10776861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5" name="Oval 84"/>
          <p:cNvSpPr/>
          <p:nvPr/>
        </p:nvSpPr>
        <p:spPr>
          <a:xfrm flipH="1">
            <a:off x="11073928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6" name="Oval 85"/>
          <p:cNvSpPr/>
          <p:nvPr/>
        </p:nvSpPr>
        <p:spPr>
          <a:xfrm flipH="1">
            <a:off x="2458980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7" name="Oval 86"/>
          <p:cNvSpPr/>
          <p:nvPr/>
        </p:nvSpPr>
        <p:spPr>
          <a:xfrm flipH="1">
            <a:off x="3350182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8" name="Oval 87"/>
          <p:cNvSpPr/>
          <p:nvPr/>
        </p:nvSpPr>
        <p:spPr>
          <a:xfrm flipH="1">
            <a:off x="7806189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9" name="Oval 88"/>
          <p:cNvSpPr/>
          <p:nvPr/>
        </p:nvSpPr>
        <p:spPr>
          <a:xfrm flipH="1">
            <a:off x="3647249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0" name="Oval 89"/>
          <p:cNvSpPr/>
          <p:nvPr/>
        </p:nvSpPr>
        <p:spPr>
          <a:xfrm flipH="1">
            <a:off x="8103256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1" name="Oval 90"/>
          <p:cNvSpPr/>
          <p:nvPr/>
        </p:nvSpPr>
        <p:spPr>
          <a:xfrm flipH="1">
            <a:off x="8697391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2" name="Oval 91"/>
          <p:cNvSpPr/>
          <p:nvPr/>
        </p:nvSpPr>
        <p:spPr>
          <a:xfrm flipH="1">
            <a:off x="9291525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3" name="Oval 92"/>
          <p:cNvSpPr/>
          <p:nvPr/>
        </p:nvSpPr>
        <p:spPr>
          <a:xfrm flipH="1">
            <a:off x="2756048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4" name="Oval 93"/>
          <p:cNvSpPr/>
          <p:nvPr/>
        </p:nvSpPr>
        <p:spPr>
          <a:xfrm flipH="1">
            <a:off x="3944316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5" name="Oval 94"/>
          <p:cNvSpPr/>
          <p:nvPr/>
        </p:nvSpPr>
        <p:spPr>
          <a:xfrm flipH="1">
            <a:off x="3053115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6" name="Oval 95"/>
          <p:cNvSpPr/>
          <p:nvPr/>
        </p:nvSpPr>
        <p:spPr>
          <a:xfrm flipH="1">
            <a:off x="4241383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7" name="Oval 96"/>
          <p:cNvSpPr/>
          <p:nvPr/>
        </p:nvSpPr>
        <p:spPr>
          <a:xfrm flipH="1">
            <a:off x="8400324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8" name="Oval 97"/>
          <p:cNvSpPr/>
          <p:nvPr/>
        </p:nvSpPr>
        <p:spPr>
          <a:xfrm flipH="1">
            <a:off x="8994458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9" name="Oval 98"/>
          <p:cNvSpPr/>
          <p:nvPr/>
        </p:nvSpPr>
        <p:spPr>
          <a:xfrm flipH="1">
            <a:off x="9588592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0" name="Oval 99"/>
          <p:cNvSpPr/>
          <p:nvPr/>
        </p:nvSpPr>
        <p:spPr>
          <a:xfrm flipH="1">
            <a:off x="1567779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1" name="Oval 100"/>
          <p:cNvSpPr/>
          <p:nvPr/>
        </p:nvSpPr>
        <p:spPr>
          <a:xfrm flipH="1">
            <a:off x="2458980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2" name="Oval 101"/>
          <p:cNvSpPr/>
          <p:nvPr/>
        </p:nvSpPr>
        <p:spPr>
          <a:xfrm flipH="1">
            <a:off x="3350182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3" name="Oval 102"/>
          <p:cNvSpPr/>
          <p:nvPr/>
        </p:nvSpPr>
        <p:spPr>
          <a:xfrm flipH="1">
            <a:off x="7806189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4" name="Oval 103"/>
          <p:cNvSpPr/>
          <p:nvPr/>
        </p:nvSpPr>
        <p:spPr>
          <a:xfrm flipH="1">
            <a:off x="3647249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5" name="Oval 104"/>
          <p:cNvSpPr/>
          <p:nvPr/>
        </p:nvSpPr>
        <p:spPr>
          <a:xfrm flipH="1">
            <a:off x="8103256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6" name="Oval 105"/>
          <p:cNvSpPr/>
          <p:nvPr/>
        </p:nvSpPr>
        <p:spPr>
          <a:xfrm flipH="1">
            <a:off x="8697391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7" name="Oval 106"/>
          <p:cNvSpPr/>
          <p:nvPr/>
        </p:nvSpPr>
        <p:spPr>
          <a:xfrm flipH="1">
            <a:off x="9291525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8" name="Oval 107"/>
          <p:cNvSpPr/>
          <p:nvPr/>
        </p:nvSpPr>
        <p:spPr>
          <a:xfrm flipH="1">
            <a:off x="9885659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9" name="Oval 108"/>
          <p:cNvSpPr/>
          <p:nvPr/>
        </p:nvSpPr>
        <p:spPr>
          <a:xfrm flipH="1">
            <a:off x="10479794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0" name="Oval 109"/>
          <p:cNvSpPr/>
          <p:nvPr/>
        </p:nvSpPr>
        <p:spPr>
          <a:xfrm flipH="1">
            <a:off x="1270712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1" name="Oval 110"/>
          <p:cNvSpPr/>
          <p:nvPr/>
        </p:nvSpPr>
        <p:spPr>
          <a:xfrm flipH="1">
            <a:off x="1864846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2" name="Oval 111"/>
          <p:cNvSpPr/>
          <p:nvPr/>
        </p:nvSpPr>
        <p:spPr>
          <a:xfrm flipH="1">
            <a:off x="2756048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3" name="Oval 112"/>
          <p:cNvSpPr/>
          <p:nvPr/>
        </p:nvSpPr>
        <p:spPr>
          <a:xfrm flipH="1">
            <a:off x="3944316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4" name="Oval 113"/>
          <p:cNvSpPr/>
          <p:nvPr/>
        </p:nvSpPr>
        <p:spPr>
          <a:xfrm flipH="1">
            <a:off x="2161913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5" name="Oval 114"/>
          <p:cNvSpPr/>
          <p:nvPr/>
        </p:nvSpPr>
        <p:spPr>
          <a:xfrm flipH="1">
            <a:off x="3053115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6" name="Oval 115"/>
          <p:cNvSpPr/>
          <p:nvPr/>
        </p:nvSpPr>
        <p:spPr>
          <a:xfrm flipH="1">
            <a:off x="4241383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7" name="Oval 116"/>
          <p:cNvSpPr/>
          <p:nvPr/>
        </p:nvSpPr>
        <p:spPr>
          <a:xfrm flipH="1">
            <a:off x="8400324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8" name="Oval 117"/>
          <p:cNvSpPr/>
          <p:nvPr/>
        </p:nvSpPr>
        <p:spPr>
          <a:xfrm flipH="1">
            <a:off x="8994458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9" name="Oval 118"/>
          <p:cNvSpPr/>
          <p:nvPr/>
        </p:nvSpPr>
        <p:spPr>
          <a:xfrm flipH="1">
            <a:off x="9588592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0" name="Oval 119"/>
          <p:cNvSpPr/>
          <p:nvPr/>
        </p:nvSpPr>
        <p:spPr>
          <a:xfrm flipH="1">
            <a:off x="10182726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1" name="Oval 120"/>
          <p:cNvSpPr/>
          <p:nvPr/>
        </p:nvSpPr>
        <p:spPr>
          <a:xfrm flipH="1">
            <a:off x="10776861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2" name="Oval 121"/>
          <p:cNvSpPr/>
          <p:nvPr/>
        </p:nvSpPr>
        <p:spPr>
          <a:xfrm flipH="1">
            <a:off x="973645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3" name="Oval 122"/>
          <p:cNvSpPr/>
          <p:nvPr/>
        </p:nvSpPr>
        <p:spPr>
          <a:xfrm flipH="1">
            <a:off x="1567779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4" name="Oval 123"/>
          <p:cNvSpPr/>
          <p:nvPr/>
        </p:nvSpPr>
        <p:spPr>
          <a:xfrm flipH="1">
            <a:off x="10479794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5" name="Oval 124"/>
          <p:cNvSpPr/>
          <p:nvPr/>
        </p:nvSpPr>
        <p:spPr>
          <a:xfrm flipH="1">
            <a:off x="676578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6" name="Oval 125"/>
          <p:cNvSpPr/>
          <p:nvPr/>
        </p:nvSpPr>
        <p:spPr>
          <a:xfrm flipH="1">
            <a:off x="1270712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7" name="Oval 126"/>
          <p:cNvSpPr/>
          <p:nvPr/>
        </p:nvSpPr>
        <p:spPr>
          <a:xfrm flipH="1">
            <a:off x="10776861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8" name="Oval 127"/>
          <p:cNvSpPr/>
          <p:nvPr/>
        </p:nvSpPr>
        <p:spPr>
          <a:xfrm flipH="1">
            <a:off x="11073928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9" name="Oval 128"/>
          <p:cNvSpPr/>
          <p:nvPr/>
        </p:nvSpPr>
        <p:spPr>
          <a:xfrm flipH="1">
            <a:off x="11370995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0" name="Oval 129"/>
          <p:cNvSpPr/>
          <p:nvPr/>
        </p:nvSpPr>
        <p:spPr>
          <a:xfrm flipH="1">
            <a:off x="379510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1" name="Oval 130"/>
          <p:cNvSpPr/>
          <p:nvPr/>
        </p:nvSpPr>
        <p:spPr>
          <a:xfrm flipH="1">
            <a:off x="973645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2" name="Oval 131"/>
          <p:cNvSpPr/>
          <p:nvPr/>
        </p:nvSpPr>
        <p:spPr>
          <a:xfrm flipH="1">
            <a:off x="1567779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3" name="Oval 132"/>
          <p:cNvSpPr/>
          <p:nvPr/>
        </p:nvSpPr>
        <p:spPr>
          <a:xfrm flipH="1">
            <a:off x="10479794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4" name="Oval 133"/>
          <p:cNvSpPr/>
          <p:nvPr/>
        </p:nvSpPr>
        <p:spPr>
          <a:xfrm flipH="1">
            <a:off x="82443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5" name="Oval 134"/>
          <p:cNvSpPr/>
          <p:nvPr/>
        </p:nvSpPr>
        <p:spPr>
          <a:xfrm flipH="1">
            <a:off x="676578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6" name="Oval 135"/>
          <p:cNvSpPr/>
          <p:nvPr/>
        </p:nvSpPr>
        <p:spPr>
          <a:xfrm flipH="1">
            <a:off x="1270712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7" name="Oval 136"/>
          <p:cNvSpPr/>
          <p:nvPr/>
        </p:nvSpPr>
        <p:spPr>
          <a:xfrm flipH="1">
            <a:off x="10776861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8" name="Oval 137"/>
          <p:cNvSpPr/>
          <p:nvPr/>
        </p:nvSpPr>
        <p:spPr>
          <a:xfrm flipH="1">
            <a:off x="11073928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9" name="Oval 138"/>
          <p:cNvSpPr/>
          <p:nvPr/>
        </p:nvSpPr>
        <p:spPr>
          <a:xfrm flipH="1">
            <a:off x="11370995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0" name="Oval 139"/>
          <p:cNvSpPr/>
          <p:nvPr/>
        </p:nvSpPr>
        <p:spPr>
          <a:xfrm flipH="1">
            <a:off x="11668062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1" name="Oval 140"/>
          <p:cNvSpPr/>
          <p:nvPr/>
        </p:nvSpPr>
        <p:spPr>
          <a:xfrm flipH="1">
            <a:off x="11965129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2" name="Oval 141"/>
          <p:cNvSpPr/>
          <p:nvPr/>
        </p:nvSpPr>
        <p:spPr>
          <a:xfrm flipH="1">
            <a:off x="-214624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3" name="Oval 142"/>
          <p:cNvSpPr/>
          <p:nvPr/>
        </p:nvSpPr>
        <p:spPr>
          <a:xfrm flipH="1">
            <a:off x="379510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4" name="Oval 143"/>
          <p:cNvSpPr/>
          <p:nvPr/>
        </p:nvSpPr>
        <p:spPr>
          <a:xfrm flipH="1">
            <a:off x="973645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5" name="Oval 144"/>
          <p:cNvSpPr/>
          <p:nvPr/>
        </p:nvSpPr>
        <p:spPr>
          <a:xfrm flipH="1">
            <a:off x="1567779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6" name="Oval 145"/>
          <p:cNvSpPr/>
          <p:nvPr/>
        </p:nvSpPr>
        <p:spPr>
          <a:xfrm flipH="1">
            <a:off x="10479794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7" name="Oval 146"/>
          <p:cNvSpPr/>
          <p:nvPr/>
        </p:nvSpPr>
        <p:spPr>
          <a:xfrm flipH="1">
            <a:off x="82443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8" name="Oval 147"/>
          <p:cNvSpPr/>
          <p:nvPr/>
        </p:nvSpPr>
        <p:spPr>
          <a:xfrm flipH="1">
            <a:off x="676578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9" name="Oval 148"/>
          <p:cNvSpPr/>
          <p:nvPr/>
        </p:nvSpPr>
        <p:spPr>
          <a:xfrm flipH="1">
            <a:off x="1270712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0" name="Oval 149"/>
          <p:cNvSpPr/>
          <p:nvPr/>
        </p:nvSpPr>
        <p:spPr>
          <a:xfrm flipH="1">
            <a:off x="10776861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1" name="Oval 150"/>
          <p:cNvSpPr/>
          <p:nvPr/>
        </p:nvSpPr>
        <p:spPr>
          <a:xfrm flipH="1">
            <a:off x="11073928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2" name="Oval 151"/>
          <p:cNvSpPr/>
          <p:nvPr/>
        </p:nvSpPr>
        <p:spPr>
          <a:xfrm flipH="1">
            <a:off x="11370995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3" name="Oval 152"/>
          <p:cNvSpPr/>
          <p:nvPr/>
        </p:nvSpPr>
        <p:spPr>
          <a:xfrm flipH="1">
            <a:off x="11668062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4" name="Oval 153"/>
          <p:cNvSpPr/>
          <p:nvPr/>
        </p:nvSpPr>
        <p:spPr>
          <a:xfrm flipH="1">
            <a:off x="11965129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5" name="Oval 154"/>
          <p:cNvSpPr/>
          <p:nvPr/>
        </p:nvSpPr>
        <p:spPr>
          <a:xfrm flipH="1">
            <a:off x="12262197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6" name="Oval 155"/>
          <p:cNvSpPr/>
          <p:nvPr/>
        </p:nvSpPr>
        <p:spPr>
          <a:xfrm flipH="1">
            <a:off x="973645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7" name="Oval 156"/>
          <p:cNvSpPr/>
          <p:nvPr/>
        </p:nvSpPr>
        <p:spPr>
          <a:xfrm flipH="1">
            <a:off x="1567779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8" name="Oval 157"/>
          <p:cNvSpPr/>
          <p:nvPr/>
        </p:nvSpPr>
        <p:spPr>
          <a:xfrm flipH="1">
            <a:off x="10479794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9" name="Oval 158"/>
          <p:cNvSpPr/>
          <p:nvPr/>
        </p:nvSpPr>
        <p:spPr>
          <a:xfrm flipH="1">
            <a:off x="1270712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0" name="Oval 159"/>
          <p:cNvSpPr/>
          <p:nvPr/>
        </p:nvSpPr>
        <p:spPr>
          <a:xfrm flipH="1">
            <a:off x="10776861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1" name="Oval 160"/>
          <p:cNvSpPr/>
          <p:nvPr/>
        </p:nvSpPr>
        <p:spPr>
          <a:xfrm flipH="1">
            <a:off x="11073928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2" name="Oval 161"/>
          <p:cNvSpPr/>
          <p:nvPr/>
        </p:nvSpPr>
        <p:spPr>
          <a:xfrm flipH="1">
            <a:off x="973645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3" name="Oval 162"/>
          <p:cNvSpPr/>
          <p:nvPr/>
        </p:nvSpPr>
        <p:spPr>
          <a:xfrm flipH="1">
            <a:off x="1567779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4" name="Oval 163"/>
          <p:cNvSpPr/>
          <p:nvPr/>
        </p:nvSpPr>
        <p:spPr>
          <a:xfrm flipH="1">
            <a:off x="10479794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5" name="Oval 164"/>
          <p:cNvSpPr/>
          <p:nvPr/>
        </p:nvSpPr>
        <p:spPr>
          <a:xfrm flipH="1">
            <a:off x="1270712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6" name="Oval 165"/>
          <p:cNvSpPr/>
          <p:nvPr/>
        </p:nvSpPr>
        <p:spPr>
          <a:xfrm flipH="1">
            <a:off x="10776861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7" name="Oval 166"/>
          <p:cNvSpPr/>
          <p:nvPr/>
        </p:nvSpPr>
        <p:spPr>
          <a:xfrm flipH="1">
            <a:off x="11073928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8" name="Oval 167"/>
          <p:cNvSpPr/>
          <p:nvPr/>
        </p:nvSpPr>
        <p:spPr>
          <a:xfrm flipH="1">
            <a:off x="973645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9" name="Oval 168"/>
          <p:cNvSpPr/>
          <p:nvPr/>
        </p:nvSpPr>
        <p:spPr>
          <a:xfrm flipH="1">
            <a:off x="1567779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0" name="Oval 169"/>
          <p:cNvSpPr/>
          <p:nvPr/>
        </p:nvSpPr>
        <p:spPr>
          <a:xfrm flipH="1">
            <a:off x="10479794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1" name="Oval 170"/>
          <p:cNvSpPr/>
          <p:nvPr/>
        </p:nvSpPr>
        <p:spPr>
          <a:xfrm flipH="1">
            <a:off x="1270712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2" name="Oval 171"/>
          <p:cNvSpPr/>
          <p:nvPr/>
        </p:nvSpPr>
        <p:spPr>
          <a:xfrm flipH="1">
            <a:off x="10776861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3" name="Oval 172"/>
          <p:cNvSpPr/>
          <p:nvPr/>
        </p:nvSpPr>
        <p:spPr>
          <a:xfrm flipH="1">
            <a:off x="11073928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4" name="Oval 173"/>
          <p:cNvSpPr/>
          <p:nvPr/>
        </p:nvSpPr>
        <p:spPr>
          <a:xfrm flipH="1">
            <a:off x="973645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5" name="Oval 174"/>
          <p:cNvSpPr/>
          <p:nvPr/>
        </p:nvSpPr>
        <p:spPr>
          <a:xfrm flipH="1">
            <a:off x="1567779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6" name="Oval 175"/>
          <p:cNvSpPr/>
          <p:nvPr/>
        </p:nvSpPr>
        <p:spPr>
          <a:xfrm flipH="1">
            <a:off x="10479794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7" name="Oval 176"/>
          <p:cNvSpPr/>
          <p:nvPr/>
        </p:nvSpPr>
        <p:spPr>
          <a:xfrm flipH="1">
            <a:off x="1270712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8" name="Oval 177"/>
          <p:cNvSpPr/>
          <p:nvPr/>
        </p:nvSpPr>
        <p:spPr>
          <a:xfrm flipH="1">
            <a:off x="10776861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9" name="Oval 178"/>
          <p:cNvSpPr/>
          <p:nvPr/>
        </p:nvSpPr>
        <p:spPr>
          <a:xfrm flipH="1">
            <a:off x="11073928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0" name="Oval 179"/>
          <p:cNvSpPr/>
          <p:nvPr/>
        </p:nvSpPr>
        <p:spPr>
          <a:xfrm flipH="1">
            <a:off x="-214624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1" name="Oval 180"/>
          <p:cNvSpPr/>
          <p:nvPr/>
        </p:nvSpPr>
        <p:spPr>
          <a:xfrm flipH="1">
            <a:off x="379510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2" name="Oval 181"/>
          <p:cNvSpPr/>
          <p:nvPr/>
        </p:nvSpPr>
        <p:spPr>
          <a:xfrm flipH="1">
            <a:off x="973645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3" name="Oval 182"/>
          <p:cNvSpPr/>
          <p:nvPr/>
        </p:nvSpPr>
        <p:spPr>
          <a:xfrm flipH="1">
            <a:off x="1567779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4" name="Oval 183"/>
          <p:cNvSpPr/>
          <p:nvPr/>
        </p:nvSpPr>
        <p:spPr>
          <a:xfrm flipH="1">
            <a:off x="10479794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5" name="Oval 184"/>
          <p:cNvSpPr/>
          <p:nvPr/>
        </p:nvSpPr>
        <p:spPr>
          <a:xfrm flipH="1">
            <a:off x="82443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6" name="Oval 185"/>
          <p:cNvSpPr/>
          <p:nvPr/>
        </p:nvSpPr>
        <p:spPr>
          <a:xfrm flipH="1">
            <a:off x="676578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7" name="Oval 186"/>
          <p:cNvSpPr/>
          <p:nvPr/>
        </p:nvSpPr>
        <p:spPr>
          <a:xfrm flipH="1">
            <a:off x="1270712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8" name="Oval 187"/>
          <p:cNvSpPr/>
          <p:nvPr/>
        </p:nvSpPr>
        <p:spPr>
          <a:xfrm flipH="1">
            <a:off x="10776861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9" name="Oval 188"/>
          <p:cNvSpPr/>
          <p:nvPr/>
        </p:nvSpPr>
        <p:spPr>
          <a:xfrm flipH="1">
            <a:off x="11073928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0" name="Oval 189"/>
          <p:cNvSpPr/>
          <p:nvPr/>
        </p:nvSpPr>
        <p:spPr>
          <a:xfrm flipH="1">
            <a:off x="11370995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1" name="Oval 190"/>
          <p:cNvSpPr/>
          <p:nvPr/>
        </p:nvSpPr>
        <p:spPr>
          <a:xfrm flipH="1">
            <a:off x="11668062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2" name="Oval 191"/>
          <p:cNvSpPr/>
          <p:nvPr/>
        </p:nvSpPr>
        <p:spPr>
          <a:xfrm flipH="1">
            <a:off x="11965129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3" name="Oval 192"/>
          <p:cNvSpPr/>
          <p:nvPr/>
        </p:nvSpPr>
        <p:spPr>
          <a:xfrm flipH="1">
            <a:off x="12262197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4" name="Oval 193"/>
          <p:cNvSpPr/>
          <p:nvPr/>
        </p:nvSpPr>
        <p:spPr>
          <a:xfrm flipH="1">
            <a:off x="-214624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5" name="Oval 194"/>
          <p:cNvSpPr/>
          <p:nvPr/>
        </p:nvSpPr>
        <p:spPr>
          <a:xfrm flipH="1">
            <a:off x="379510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6" name="Oval 195"/>
          <p:cNvSpPr/>
          <p:nvPr/>
        </p:nvSpPr>
        <p:spPr>
          <a:xfrm flipH="1">
            <a:off x="973645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7" name="Oval 196"/>
          <p:cNvSpPr/>
          <p:nvPr/>
        </p:nvSpPr>
        <p:spPr>
          <a:xfrm flipH="1">
            <a:off x="1567779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8" name="Oval 197"/>
          <p:cNvSpPr/>
          <p:nvPr/>
        </p:nvSpPr>
        <p:spPr>
          <a:xfrm flipH="1">
            <a:off x="10479794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9" name="Oval 198"/>
          <p:cNvSpPr/>
          <p:nvPr/>
        </p:nvSpPr>
        <p:spPr>
          <a:xfrm flipH="1">
            <a:off x="82443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0" name="Oval 199"/>
          <p:cNvSpPr/>
          <p:nvPr/>
        </p:nvSpPr>
        <p:spPr>
          <a:xfrm flipH="1">
            <a:off x="676578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1" name="Oval 200"/>
          <p:cNvSpPr/>
          <p:nvPr/>
        </p:nvSpPr>
        <p:spPr>
          <a:xfrm flipH="1">
            <a:off x="1270712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2" name="Oval 201"/>
          <p:cNvSpPr/>
          <p:nvPr/>
        </p:nvSpPr>
        <p:spPr>
          <a:xfrm flipH="1">
            <a:off x="10776861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3" name="Oval 202"/>
          <p:cNvSpPr/>
          <p:nvPr/>
        </p:nvSpPr>
        <p:spPr>
          <a:xfrm flipH="1">
            <a:off x="11073928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4" name="Oval 203"/>
          <p:cNvSpPr/>
          <p:nvPr/>
        </p:nvSpPr>
        <p:spPr>
          <a:xfrm flipH="1">
            <a:off x="11370995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5" name="Oval 204"/>
          <p:cNvSpPr/>
          <p:nvPr/>
        </p:nvSpPr>
        <p:spPr>
          <a:xfrm flipH="1">
            <a:off x="11668062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6" name="Oval 205"/>
          <p:cNvSpPr/>
          <p:nvPr/>
        </p:nvSpPr>
        <p:spPr>
          <a:xfrm flipH="1">
            <a:off x="11965129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7" name="Oval 206"/>
          <p:cNvSpPr/>
          <p:nvPr/>
        </p:nvSpPr>
        <p:spPr>
          <a:xfrm flipH="1">
            <a:off x="12262197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8" name="Oval 207"/>
          <p:cNvSpPr/>
          <p:nvPr/>
        </p:nvSpPr>
        <p:spPr>
          <a:xfrm flipH="1">
            <a:off x="379510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9" name="Oval 208"/>
          <p:cNvSpPr/>
          <p:nvPr/>
        </p:nvSpPr>
        <p:spPr>
          <a:xfrm flipH="1">
            <a:off x="973645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0" name="Oval 209"/>
          <p:cNvSpPr/>
          <p:nvPr/>
        </p:nvSpPr>
        <p:spPr>
          <a:xfrm flipH="1">
            <a:off x="1567779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1" name="Oval 210"/>
          <p:cNvSpPr/>
          <p:nvPr/>
        </p:nvSpPr>
        <p:spPr>
          <a:xfrm flipH="1">
            <a:off x="10479794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2" name="Oval 211"/>
          <p:cNvSpPr/>
          <p:nvPr/>
        </p:nvSpPr>
        <p:spPr>
          <a:xfrm flipH="1">
            <a:off x="82443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3" name="Oval 212"/>
          <p:cNvSpPr/>
          <p:nvPr/>
        </p:nvSpPr>
        <p:spPr>
          <a:xfrm flipH="1">
            <a:off x="676578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4" name="Oval 213"/>
          <p:cNvSpPr/>
          <p:nvPr/>
        </p:nvSpPr>
        <p:spPr>
          <a:xfrm flipH="1">
            <a:off x="1270712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5" name="Oval 214"/>
          <p:cNvSpPr/>
          <p:nvPr/>
        </p:nvSpPr>
        <p:spPr>
          <a:xfrm flipH="1">
            <a:off x="10776861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6" name="Oval 215"/>
          <p:cNvSpPr/>
          <p:nvPr/>
        </p:nvSpPr>
        <p:spPr>
          <a:xfrm flipH="1">
            <a:off x="11073928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7" name="Oval 216"/>
          <p:cNvSpPr/>
          <p:nvPr/>
        </p:nvSpPr>
        <p:spPr>
          <a:xfrm flipH="1">
            <a:off x="11370995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8" name="Oval 217"/>
          <p:cNvSpPr/>
          <p:nvPr/>
        </p:nvSpPr>
        <p:spPr>
          <a:xfrm flipH="1">
            <a:off x="11668062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9" name="Oval 218"/>
          <p:cNvSpPr/>
          <p:nvPr/>
        </p:nvSpPr>
        <p:spPr>
          <a:xfrm flipH="1">
            <a:off x="11965129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0" name="Oval 219"/>
          <p:cNvSpPr/>
          <p:nvPr/>
        </p:nvSpPr>
        <p:spPr>
          <a:xfrm flipH="1">
            <a:off x="379510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1" name="Oval 220"/>
          <p:cNvSpPr/>
          <p:nvPr/>
        </p:nvSpPr>
        <p:spPr>
          <a:xfrm flipH="1">
            <a:off x="973645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2" name="Oval 221"/>
          <p:cNvSpPr/>
          <p:nvPr/>
        </p:nvSpPr>
        <p:spPr>
          <a:xfrm flipH="1">
            <a:off x="1567779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3" name="Oval 222"/>
          <p:cNvSpPr/>
          <p:nvPr/>
        </p:nvSpPr>
        <p:spPr>
          <a:xfrm flipH="1">
            <a:off x="10479794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4" name="Oval 223"/>
          <p:cNvSpPr/>
          <p:nvPr/>
        </p:nvSpPr>
        <p:spPr>
          <a:xfrm flipH="1">
            <a:off x="82443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5" name="Oval 224"/>
          <p:cNvSpPr/>
          <p:nvPr/>
        </p:nvSpPr>
        <p:spPr>
          <a:xfrm flipH="1">
            <a:off x="676578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6" name="Oval 225"/>
          <p:cNvSpPr/>
          <p:nvPr/>
        </p:nvSpPr>
        <p:spPr>
          <a:xfrm flipH="1">
            <a:off x="1270712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7" name="Oval 226"/>
          <p:cNvSpPr/>
          <p:nvPr/>
        </p:nvSpPr>
        <p:spPr>
          <a:xfrm flipH="1">
            <a:off x="10776861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8" name="Oval 227"/>
          <p:cNvSpPr/>
          <p:nvPr/>
        </p:nvSpPr>
        <p:spPr>
          <a:xfrm flipH="1">
            <a:off x="11073928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9" name="Oval 228"/>
          <p:cNvSpPr/>
          <p:nvPr/>
        </p:nvSpPr>
        <p:spPr>
          <a:xfrm flipH="1">
            <a:off x="11370995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0" name="Oval 229"/>
          <p:cNvSpPr/>
          <p:nvPr/>
        </p:nvSpPr>
        <p:spPr>
          <a:xfrm flipH="1">
            <a:off x="11668062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1" name="Oval 230"/>
          <p:cNvSpPr/>
          <p:nvPr/>
        </p:nvSpPr>
        <p:spPr>
          <a:xfrm flipH="1">
            <a:off x="11965129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2" name="Oval 231"/>
          <p:cNvSpPr/>
          <p:nvPr/>
        </p:nvSpPr>
        <p:spPr>
          <a:xfrm flipH="1">
            <a:off x="379510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3" name="Oval 232"/>
          <p:cNvSpPr/>
          <p:nvPr/>
        </p:nvSpPr>
        <p:spPr>
          <a:xfrm flipH="1">
            <a:off x="973645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4" name="Oval 233"/>
          <p:cNvSpPr/>
          <p:nvPr/>
        </p:nvSpPr>
        <p:spPr>
          <a:xfrm flipH="1">
            <a:off x="1567779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5" name="Oval 234"/>
          <p:cNvSpPr/>
          <p:nvPr/>
        </p:nvSpPr>
        <p:spPr>
          <a:xfrm flipH="1">
            <a:off x="10479794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6" name="Oval 235"/>
          <p:cNvSpPr/>
          <p:nvPr/>
        </p:nvSpPr>
        <p:spPr>
          <a:xfrm flipH="1">
            <a:off x="676578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7" name="Oval 236"/>
          <p:cNvSpPr/>
          <p:nvPr/>
        </p:nvSpPr>
        <p:spPr>
          <a:xfrm flipH="1">
            <a:off x="1270712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8" name="Oval 237"/>
          <p:cNvSpPr/>
          <p:nvPr/>
        </p:nvSpPr>
        <p:spPr>
          <a:xfrm flipH="1">
            <a:off x="10776861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9" name="Oval 238"/>
          <p:cNvSpPr/>
          <p:nvPr/>
        </p:nvSpPr>
        <p:spPr>
          <a:xfrm flipH="1">
            <a:off x="11073928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40" name="Oval 239"/>
          <p:cNvSpPr/>
          <p:nvPr/>
        </p:nvSpPr>
        <p:spPr>
          <a:xfrm flipH="1">
            <a:off x="11370995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41" name="Oval 240"/>
          <p:cNvSpPr/>
          <p:nvPr/>
        </p:nvSpPr>
        <p:spPr>
          <a:xfrm flipH="1">
            <a:off x="11668062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grpSp>
        <p:nvGrpSpPr>
          <p:cNvPr id="242" name="Group 241"/>
          <p:cNvGrpSpPr/>
          <p:nvPr/>
        </p:nvGrpSpPr>
        <p:grpSpPr>
          <a:xfrm>
            <a:off x="676578" y="6439809"/>
            <a:ext cx="10326499" cy="226216"/>
            <a:chOff x="676578" y="6439809"/>
            <a:chExt cx="10326499" cy="226216"/>
          </a:xfrm>
        </p:grpSpPr>
        <p:sp>
          <p:nvSpPr>
            <p:cNvPr id="243" name="Oval 242"/>
            <p:cNvSpPr/>
            <p:nvPr/>
          </p:nvSpPr>
          <p:spPr>
            <a:xfrm flipH="1">
              <a:off x="97364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4" name="Oval 243"/>
            <p:cNvSpPr/>
            <p:nvPr/>
          </p:nvSpPr>
          <p:spPr>
            <a:xfrm flipH="1">
              <a:off x="156777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5" name="Oval 244"/>
            <p:cNvSpPr/>
            <p:nvPr/>
          </p:nvSpPr>
          <p:spPr>
            <a:xfrm flipH="1">
              <a:off x="2458980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6" name="Oval 245"/>
            <p:cNvSpPr/>
            <p:nvPr/>
          </p:nvSpPr>
          <p:spPr>
            <a:xfrm flipH="1">
              <a:off x="335018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7" name="Oval 246"/>
            <p:cNvSpPr/>
            <p:nvPr/>
          </p:nvSpPr>
          <p:spPr>
            <a:xfrm flipH="1">
              <a:off x="4538451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8" name="Oval 247"/>
            <p:cNvSpPr/>
            <p:nvPr/>
          </p:nvSpPr>
          <p:spPr>
            <a:xfrm flipH="1">
              <a:off x="572671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9" name="Oval 248"/>
            <p:cNvSpPr/>
            <p:nvPr/>
          </p:nvSpPr>
          <p:spPr>
            <a:xfrm flipH="1">
              <a:off x="691498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0" name="Oval 249"/>
            <p:cNvSpPr/>
            <p:nvPr/>
          </p:nvSpPr>
          <p:spPr>
            <a:xfrm flipH="1">
              <a:off x="780618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1" name="Oval 250"/>
            <p:cNvSpPr/>
            <p:nvPr/>
          </p:nvSpPr>
          <p:spPr>
            <a:xfrm flipH="1">
              <a:off x="364724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2" name="Oval 251"/>
            <p:cNvSpPr/>
            <p:nvPr/>
          </p:nvSpPr>
          <p:spPr>
            <a:xfrm flipH="1">
              <a:off x="483551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3" name="Oval 252"/>
            <p:cNvSpPr/>
            <p:nvPr/>
          </p:nvSpPr>
          <p:spPr>
            <a:xfrm flipH="1">
              <a:off x="602378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4" name="Oval 253"/>
            <p:cNvSpPr/>
            <p:nvPr/>
          </p:nvSpPr>
          <p:spPr>
            <a:xfrm flipH="1">
              <a:off x="721205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5" name="Oval 254"/>
            <p:cNvSpPr/>
            <p:nvPr/>
          </p:nvSpPr>
          <p:spPr>
            <a:xfrm flipH="1">
              <a:off x="810325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6" name="Oval 255"/>
            <p:cNvSpPr/>
            <p:nvPr/>
          </p:nvSpPr>
          <p:spPr>
            <a:xfrm flipH="1">
              <a:off x="8697391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7" name="Oval 256"/>
            <p:cNvSpPr/>
            <p:nvPr/>
          </p:nvSpPr>
          <p:spPr>
            <a:xfrm flipH="1">
              <a:off x="929152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8" name="Oval 257"/>
            <p:cNvSpPr/>
            <p:nvPr/>
          </p:nvSpPr>
          <p:spPr>
            <a:xfrm flipH="1">
              <a:off x="988565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9" name="Oval 258"/>
            <p:cNvSpPr/>
            <p:nvPr/>
          </p:nvSpPr>
          <p:spPr>
            <a:xfrm flipH="1">
              <a:off x="10479794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0" name="Oval 259"/>
            <p:cNvSpPr/>
            <p:nvPr/>
          </p:nvSpPr>
          <p:spPr>
            <a:xfrm flipH="1">
              <a:off x="67657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1" name="Oval 260"/>
            <p:cNvSpPr/>
            <p:nvPr/>
          </p:nvSpPr>
          <p:spPr>
            <a:xfrm flipH="1">
              <a:off x="127071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2" name="Oval 261"/>
            <p:cNvSpPr/>
            <p:nvPr/>
          </p:nvSpPr>
          <p:spPr>
            <a:xfrm flipH="1">
              <a:off x="186484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3" name="Oval 262"/>
            <p:cNvSpPr/>
            <p:nvPr/>
          </p:nvSpPr>
          <p:spPr>
            <a:xfrm flipH="1">
              <a:off x="275604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4" name="Oval 263"/>
            <p:cNvSpPr/>
            <p:nvPr/>
          </p:nvSpPr>
          <p:spPr>
            <a:xfrm flipH="1">
              <a:off x="394431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5" name="Oval 264"/>
            <p:cNvSpPr/>
            <p:nvPr/>
          </p:nvSpPr>
          <p:spPr>
            <a:xfrm flipH="1">
              <a:off x="513258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6" name="Oval 265"/>
            <p:cNvSpPr/>
            <p:nvPr/>
          </p:nvSpPr>
          <p:spPr>
            <a:xfrm flipH="1">
              <a:off x="6320853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7" name="Oval 266"/>
            <p:cNvSpPr/>
            <p:nvPr/>
          </p:nvSpPr>
          <p:spPr>
            <a:xfrm flipH="1">
              <a:off x="2161913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8" name="Oval 267"/>
            <p:cNvSpPr/>
            <p:nvPr/>
          </p:nvSpPr>
          <p:spPr>
            <a:xfrm flipH="1">
              <a:off x="305311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9" name="Oval 268"/>
            <p:cNvSpPr/>
            <p:nvPr/>
          </p:nvSpPr>
          <p:spPr>
            <a:xfrm flipH="1">
              <a:off x="4241383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0" name="Oval 269"/>
            <p:cNvSpPr/>
            <p:nvPr/>
          </p:nvSpPr>
          <p:spPr>
            <a:xfrm flipH="1">
              <a:off x="542965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1" name="Oval 270"/>
            <p:cNvSpPr/>
            <p:nvPr/>
          </p:nvSpPr>
          <p:spPr>
            <a:xfrm flipH="1">
              <a:off x="6617921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2" name="Oval 271"/>
            <p:cNvSpPr/>
            <p:nvPr/>
          </p:nvSpPr>
          <p:spPr>
            <a:xfrm flipH="1">
              <a:off x="750912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3" name="Oval 272"/>
            <p:cNvSpPr/>
            <p:nvPr/>
          </p:nvSpPr>
          <p:spPr>
            <a:xfrm flipH="1">
              <a:off x="8400324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4" name="Oval 273"/>
            <p:cNvSpPr/>
            <p:nvPr/>
          </p:nvSpPr>
          <p:spPr>
            <a:xfrm flipH="1">
              <a:off x="899445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5" name="Oval 274"/>
            <p:cNvSpPr/>
            <p:nvPr/>
          </p:nvSpPr>
          <p:spPr>
            <a:xfrm flipH="1">
              <a:off x="958859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6" name="Oval 275"/>
            <p:cNvSpPr/>
            <p:nvPr/>
          </p:nvSpPr>
          <p:spPr>
            <a:xfrm flipH="1">
              <a:off x="1018272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7" name="Oval 276"/>
            <p:cNvSpPr/>
            <p:nvPr/>
          </p:nvSpPr>
          <p:spPr>
            <a:xfrm flipH="1">
              <a:off x="10776861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78" name="Oval 277"/>
          <p:cNvSpPr/>
          <p:nvPr/>
        </p:nvSpPr>
        <p:spPr>
          <a:xfrm flipH="1">
            <a:off x="11073928" y="643980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79" name="Oval 278"/>
          <p:cNvSpPr/>
          <p:nvPr/>
        </p:nvSpPr>
        <p:spPr>
          <a:xfrm flipH="1">
            <a:off x="11370995" y="643980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0" name="Oval 279"/>
          <p:cNvSpPr/>
          <p:nvPr/>
        </p:nvSpPr>
        <p:spPr>
          <a:xfrm flipH="1">
            <a:off x="7505432" y="2776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1" name="Oval 280"/>
          <p:cNvSpPr/>
          <p:nvPr/>
        </p:nvSpPr>
        <p:spPr>
          <a:xfrm flipH="1">
            <a:off x="7208365" y="2776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2" name="Oval 281"/>
          <p:cNvSpPr/>
          <p:nvPr/>
        </p:nvSpPr>
        <p:spPr>
          <a:xfrm flipH="1">
            <a:off x="7505432" y="9260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3" name="Oval 282"/>
          <p:cNvSpPr/>
          <p:nvPr/>
        </p:nvSpPr>
        <p:spPr>
          <a:xfrm flipH="1">
            <a:off x="7208365" y="9260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4" name="Oval 283"/>
          <p:cNvSpPr/>
          <p:nvPr/>
        </p:nvSpPr>
        <p:spPr>
          <a:xfrm flipH="1">
            <a:off x="7505432" y="-4655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5" name="Oval 284"/>
          <p:cNvSpPr/>
          <p:nvPr/>
        </p:nvSpPr>
        <p:spPr>
          <a:xfrm flipH="1">
            <a:off x="7208365" y="-4655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6" name="Oval 285"/>
          <p:cNvSpPr/>
          <p:nvPr/>
        </p:nvSpPr>
        <p:spPr>
          <a:xfrm flipH="1">
            <a:off x="7505432" y="6018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7" name="Oval 286"/>
          <p:cNvSpPr/>
          <p:nvPr/>
        </p:nvSpPr>
        <p:spPr>
          <a:xfrm flipH="1">
            <a:off x="7208365" y="6018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8" name="Oval 287"/>
          <p:cNvSpPr/>
          <p:nvPr/>
        </p:nvSpPr>
        <p:spPr>
          <a:xfrm flipH="1">
            <a:off x="4551760" y="28527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9" name="Oval 288"/>
          <p:cNvSpPr/>
          <p:nvPr/>
        </p:nvSpPr>
        <p:spPr>
          <a:xfrm flipH="1">
            <a:off x="4848828" y="28527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0" name="Oval 289"/>
          <p:cNvSpPr/>
          <p:nvPr/>
        </p:nvSpPr>
        <p:spPr>
          <a:xfrm flipH="1">
            <a:off x="4551760" y="93370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1" name="Oval 290"/>
          <p:cNvSpPr/>
          <p:nvPr/>
        </p:nvSpPr>
        <p:spPr>
          <a:xfrm flipH="1">
            <a:off x="4848828" y="93370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2" name="Oval 291"/>
          <p:cNvSpPr/>
          <p:nvPr/>
        </p:nvSpPr>
        <p:spPr>
          <a:xfrm flipH="1">
            <a:off x="4551760" y="-3893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3" name="Oval 292"/>
          <p:cNvSpPr/>
          <p:nvPr/>
        </p:nvSpPr>
        <p:spPr>
          <a:xfrm flipH="1">
            <a:off x="4848828" y="-3893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4" name="Oval 293"/>
          <p:cNvSpPr/>
          <p:nvPr/>
        </p:nvSpPr>
        <p:spPr>
          <a:xfrm flipH="1">
            <a:off x="4551760" y="60948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5" name="Oval 294"/>
          <p:cNvSpPr/>
          <p:nvPr/>
        </p:nvSpPr>
        <p:spPr>
          <a:xfrm flipH="1">
            <a:off x="4848828" y="60948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6" name="Freeform 295"/>
          <p:cNvSpPr/>
          <p:nvPr/>
        </p:nvSpPr>
        <p:spPr>
          <a:xfrm>
            <a:off x="-336838" y="-191975"/>
            <a:ext cx="12857975" cy="6945589"/>
          </a:xfrm>
          <a:custGeom>
            <a:avLst/>
            <a:gdLst>
              <a:gd name="connsiteX0" fmla="*/ 2643823 w 12857975"/>
              <a:gd name="connsiteY0" fmla="*/ 1482613 h 6945589"/>
              <a:gd name="connsiteX1" fmla="*/ 2220734 w 12857975"/>
              <a:gd name="connsiteY1" fmla="*/ 1905702 h 6945589"/>
              <a:gd name="connsiteX2" fmla="*/ 2220734 w 12857975"/>
              <a:gd name="connsiteY2" fmla="*/ 6112536 h 6945589"/>
              <a:gd name="connsiteX3" fmla="*/ 2643823 w 12857975"/>
              <a:gd name="connsiteY3" fmla="*/ 6535625 h 6945589"/>
              <a:gd name="connsiteX4" fmla="*/ 10301565 w 12857975"/>
              <a:gd name="connsiteY4" fmla="*/ 6535625 h 6945589"/>
              <a:gd name="connsiteX5" fmla="*/ 10724654 w 12857975"/>
              <a:gd name="connsiteY5" fmla="*/ 6112536 h 6945589"/>
              <a:gd name="connsiteX6" fmla="*/ 10724654 w 12857975"/>
              <a:gd name="connsiteY6" fmla="*/ 1905702 h 6945589"/>
              <a:gd name="connsiteX7" fmla="*/ 10301565 w 12857975"/>
              <a:gd name="connsiteY7" fmla="*/ 1482613 h 6945589"/>
              <a:gd name="connsiteX8" fmla="*/ 2533728 w 12857975"/>
              <a:gd name="connsiteY8" fmla="*/ 0 h 6945589"/>
              <a:gd name="connsiteX9" fmla="*/ 10381559 w 12857975"/>
              <a:gd name="connsiteY9" fmla="*/ 0 h 6945589"/>
              <a:gd name="connsiteX10" fmla="*/ 10708266 w 12857975"/>
              <a:gd name="connsiteY10" fmla="*/ 184522 h 6945589"/>
              <a:gd name="connsiteX11" fmla="*/ 12768295 w 12857975"/>
              <a:gd name="connsiteY11" fmla="*/ 2290151 h 6945589"/>
              <a:gd name="connsiteX12" fmla="*/ 12857975 w 12857975"/>
              <a:gd name="connsiteY12" fmla="*/ 2481592 h 6945589"/>
              <a:gd name="connsiteX13" fmla="*/ 12857975 w 12857975"/>
              <a:gd name="connsiteY13" fmla="*/ 5943525 h 6945589"/>
              <a:gd name="connsiteX14" fmla="*/ 12809904 w 12857975"/>
              <a:gd name="connsiteY14" fmla="*/ 6052081 h 6945589"/>
              <a:gd name="connsiteX15" fmla="*/ 12344277 w 12857975"/>
              <a:gd name="connsiteY15" fmla="*/ 6793351 h 6945589"/>
              <a:gd name="connsiteX16" fmla="*/ 12220972 w 12857975"/>
              <a:gd name="connsiteY16" fmla="*/ 6945589 h 6945589"/>
              <a:gd name="connsiteX17" fmla="*/ 694316 w 12857975"/>
              <a:gd name="connsiteY17" fmla="*/ 6945589 h 6945589"/>
              <a:gd name="connsiteX18" fmla="*/ 571011 w 12857975"/>
              <a:gd name="connsiteY18" fmla="*/ 6793351 h 6945589"/>
              <a:gd name="connsiteX19" fmla="*/ 105385 w 12857975"/>
              <a:gd name="connsiteY19" fmla="*/ 6052081 h 6945589"/>
              <a:gd name="connsiteX20" fmla="*/ 0 w 12857975"/>
              <a:gd name="connsiteY20" fmla="*/ 5814097 h 6945589"/>
              <a:gd name="connsiteX21" fmla="*/ 0 w 12857975"/>
              <a:gd name="connsiteY21" fmla="*/ 2603938 h 6945589"/>
              <a:gd name="connsiteX22" fmla="*/ 146992 w 12857975"/>
              <a:gd name="connsiteY22" fmla="*/ 2290153 h 6945589"/>
              <a:gd name="connsiteX23" fmla="*/ 2207021 w 12857975"/>
              <a:gd name="connsiteY23" fmla="*/ 184522 h 694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857975" h="6945589">
                <a:moveTo>
                  <a:pt x="2643823" y="1482613"/>
                </a:moveTo>
                <a:cubicBezTo>
                  <a:pt x="2410160" y="1482613"/>
                  <a:pt x="2220734" y="1672036"/>
                  <a:pt x="2220734" y="1905702"/>
                </a:cubicBezTo>
                <a:lnTo>
                  <a:pt x="2220734" y="6112536"/>
                </a:lnTo>
                <a:cubicBezTo>
                  <a:pt x="2220734" y="6346202"/>
                  <a:pt x="2410160" y="6535625"/>
                  <a:pt x="2643823" y="6535625"/>
                </a:cubicBezTo>
                <a:lnTo>
                  <a:pt x="10301565" y="6535625"/>
                </a:lnTo>
                <a:cubicBezTo>
                  <a:pt x="10535231" y="6535625"/>
                  <a:pt x="10724654" y="6346202"/>
                  <a:pt x="10724654" y="6112536"/>
                </a:cubicBezTo>
                <a:lnTo>
                  <a:pt x="10724654" y="1905702"/>
                </a:lnTo>
                <a:cubicBezTo>
                  <a:pt x="10724654" y="1672036"/>
                  <a:pt x="10535231" y="1482613"/>
                  <a:pt x="10301565" y="1482613"/>
                </a:cubicBezTo>
                <a:close/>
                <a:moveTo>
                  <a:pt x="2533728" y="0"/>
                </a:moveTo>
                <a:lnTo>
                  <a:pt x="10381559" y="0"/>
                </a:lnTo>
                <a:lnTo>
                  <a:pt x="10708266" y="184522"/>
                </a:lnTo>
                <a:cubicBezTo>
                  <a:pt x="11613649" y="735932"/>
                  <a:pt x="12329101" y="1459652"/>
                  <a:pt x="12768295" y="2290151"/>
                </a:cubicBezTo>
                <a:lnTo>
                  <a:pt x="12857975" y="2481592"/>
                </a:lnTo>
                <a:lnTo>
                  <a:pt x="12857975" y="5943525"/>
                </a:lnTo>
                <a:lnTo>
                  <a:pt x="12809904" y="6052081"/>
                </a:lnTo>
                <a:cubicBezTo>
                  <a:pt x="12680275" y="6309717"/>
                  <a:pt x="12524228" y="6557443"/>
                  <a:pt x="12344277" y="6793351"/>
                </a:cubicBezTo>
                <a:lnTo>
                  <a:pt x="12220972" y="6945589"/>
                </a:lnTo>
                <a:lnTo>
                  <a:pt x="694316" y="6945589"/>
                </a:lnTo>
                <a:lnTo>
                  <a:pt x="571011" y="6793351"/>
                </a:lnTo>
                <a:cubicBezTo>
                  <a:pt x="391061" y="6557443"/>
                  <a:pt x="235014" y="6309717"/>
                  <a:pt x="105385" y="6052081"/>
                </a:cubicBezTo>
                <a:lnTo>
                  <a:pt x="0" y="5814097"/>
                </a:lnTo>
                <a:lnTo>
                  <a:pt x="0" y="2603938"/>
                </a:lnTo>
                <a:lnTo>
                  <a:pt x="146992" y="2290153"/>
                </a:lnTo>
                <a:cubicBezTo>
                  <a:pt x="586186" y="1459653"/>
                  <a:pt x="1301638" y="735933"/>
                  <a:pt x="2207021" y="184522"/>
                </a:cubicBezTo>
                <a:close/>
              </a:path>
            </a:pathLst>
          </a:custGeom>
          <a:noFill/>
          <a:ln w="304800" cap="rnd">
            <a:solidFill>
              <a:schemeClr val="tx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Freeform 296"/>
          <p:cNvSpPr/>
          <p:nvPr/>
        </p:nvSpPr>
        <p:spPr>
          <a:xfrm>
            <a:off x="-336838" y="-191975"/>
            <a:ext cx="12857975" cy="6945589"/>
          </a:xfrm>
          <a:custGeom>
            <a:avLst/>
            <a:gdLst>
              <a:gd name="connsiteX0" fmla="*/ 2643823 w 12857975"/>
              <a:gd name="connsiteY0" fmla="*/ 1482613 h 6945589"/>
              <a:gd name="connsiteX1" fmla="*/ 2220734 w 12857975"/>
              <a:gd name="connsiteY1" fmla="*/ 1905702 h 6945589"/>
              <a:gd name="connsiteX2" fmla="*/ 2220734 w 12857975"/>
              <a:gd name="connsiteY2" fmla="*/ 6112536 h 6945589"/>
              <a:gd name="connsiteX3" fmla="*/ 2643823 w 12857975"/>
              <a:gd name="connsiteY3" fmla="*/ 6535625 h 6945589"/>
              <a:gd name="connsiteX4" fmla="*/ 10301565 w 12857975"/>
              <a:gd name="connsiteY4" fmla="*/ 6535625 h 6945589"/>
              <a:gd name="connsiteX5" fmla="*/ 10724654 w 12857975"/>
              <a:gd name="connsiteY5" fmla="*/ 6112536 h 6945589"/>
              <a:gd name="connsiteX6" fmla="*/ 10724654 w 12857975"/>
              <a:gd name="connsiteY6" fmla="*/ 1905702 h 6945589"/>
              <a:gd name="connsiteX7" fmla="*/ 10301565 w 12857975"/>
              <a:gd name="connsiteY7" fmla="*/ 1482613 h 6945589"/>
              <a:gd name="connsiteX8" fmla="*/ 2533728 w 12857975"/>
              <a:gd name="connsiteY8" fmla="*/ 0 h 6945589"/>
              <a:gd name="connsiteX9" fmla="*/ 10381559 w 12857975"/>
              <a:gd name="connsiteY9" fmla="*/ 0 h 6945589"/>
              <a:gd name="connsiteX10" fmla="*/ 10708266 w 12857975"/>
              <a:gd name="connsiteY10" fmla="*/ 184522 h 6945589"/>
              <a:gd name="connsiteX11" fmla="*/ 12768295 w 12857975"/>
              <a:gd name="connsiteY11" fmla="*/ 2290151 h 6945589"/>
              <a:gd name="connsiteX12" fmla="*/ 12857975 w 12857975"/>
              <a:gd name="connsiteY12" fmla="*/ 2481592 h 6945589"/>
              <a:gd name="connsiteX13" fmla="*/ 12857975 w 12857975"/>
              <a:gd name="connsiteY13" fmla="*/ 5943525 h 6945589"/>
              <a:gd name="connsiteX14" fmla="*/ 12809904 w 12857975"/>
              <a:gd name="connsiteY14" fmla="*/ 6052081 h 6945589"/>
              <a:gd name="connsiteX15" fmla="*/ 12344277 w 12857975"/>
              <a:gd name="connsiteY15" fmla="*/ 6793351 h 6945589"/>
              <a:gd name="connsiteX16" fmla="*/ 12220972 w 12857975"/>
              <a:gd name="connsiteY16" fmla="*/ 6945589 h 6945589"/>
              <a:gd name="connsiteX17" fmla="*/ 694316 w 12857975"/>
              <a:gd name="connsiteY17" fmla="*/ 6945589 h 6945589"/>
              <a:gd name="connsiteX18" fmla="*/ 571011 w 12857975"/>
              <a:gd name="connsiteY18" fmla="*/ 6793351 h 6945589"/>
              <a:gd name="connsiteX19" fmla="*/ 105385 w 12857975"/>
              <a:gd name="connsiteY19" fmla="*/ 6052081 h 6945589"/>
              <a:gd name="connsiteX20" fmla="*/ 0 w 12857975"/>
              <a:gd name="connsiteY20" fmla="*/ 5814097 h 6945589"/>
              <a:gd name="connsiteX21" fmla="*/ 0 w 12857975"/>
              <a:gd name="connsiteY21" fmla="*/ 2603938 h 6945589"/>
              <a:gd name="connsiteX22" fmla="*/ 146992 w 12857975"/>
              <a:gd name="connsiteY22" fmla="*/ 2290153 h 6945589"/>
              <a:gd name="connsiteX23" fmla="*/ 2207021 w 12857975"/>
              <a:gd name="connsiteY23" fmla="*/ 184522 h 694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857975" h="6945589">
                <a:moveTo>
                  <a:pt x="2643823" y="1482613"/>
                </a:moveTo>
                <a:cubicBezTo>
                  <a:pt x="2410160" y="1482613"/>
                  <a:pt x="2220734" y="1672036"/>
                  <a:pt x="2220734" y="1905702"/>
                </a:cubicBezTo>
                <a:lnTo>
                  <a:pt x="2220734" y="6112536"/>
                </a:lnTo>
                <a:cubicBezTo>
                  <a:pt x="2220734" y="6346202"/>
                  <a:pt x="2410160" y="6535625"/>
                  <a:pt x="2643823" y="6535625"/>
                </a:cubicBezTo>
                <a:lnTo>
                  <a:pt x="10301565" y="6535625"/>
                </a:lnTo>
                <a:cubicBezTo>
                  <a:pt x="10535231" y="6535625"/>
                  <a:pt x="10724654" y="6346202"/>
                  <a:pt x="10724654" y="6112536"/>
                </a:cubicBezTo>
                <a:lnTo>
                  <a:pt x="10724654" y="1905702"/>
                </a:lnTo>
                <a:cubicBezTo>
                  <a:pt x="10724654" y="1672036"/>
                  <a:pt x="10535231" y="1482613"/>
                  <a:pt x="10301565" y="1482613"/>
                </a:cubicBezTo>
                <a:close/>
                <a:moveTo>
                  <a:pt x="2533728" y="0"/>
                </a:moveTo>
                <a:lnTo>
                  <a:pt x="10381559" y="0"/>
                </a:lnTo>
                <a:lnTo>
                  <a:pt x="10708266" y="184522"/>
                </a:lnTo>
                <a:cubicBezTo>
                  <a:pt x="11613649" y="735932"/>
                  <a:pt x="12329101" y="1459652"/>
                  <a:pt x="12768295" y="2290151"/>
                </a:cubicBezTo>
                <a:lnTo>
                  <a:pt x="12857975" y="2481592"/>
                </a:lnTo>
                <a:lnTo>
                  <a:pt x="12857975" y="5943525"/>
                </a:lnTo>
                <a:lnTo>
                  <a:pt x="12809904" y="6052081"/>
                </a:lnTo>
                <a:cubicBezTo>
                  <a:pt x="12680275" y="6309717"/>
                  <a:pt x="12524228" y="6557443"/>
                  <a:pt x="12344277" y="6793351"/>
                </a:cubicBezTo>
                <a:lnTo>
                  <a:pt x="12220972" y="6945589"/>
                </a:lnTo>
                <a:lnTo>
                  <a:pt x="694316" y="6945589"/>
                </a:lnTo>
                <a:lnTo>
                  <a:pt x="571011" y="6793351"/>
                </a:lnTo>
                <a:cubicBezTo>
                  <a:pt x="391061" y="6557443"/>
                  <a:pt x="235014" y="6309717"/>
                  <a:pt x="105385" y="6052081"/>
                </a:cubicBezTo>
                <a:lnTo>
                  <a:pt x="0" y="5814097"/>
                </a:lnTo>
                <a:lnTo>
                  <a:pt x="0" y="2603938"/>
                </a:lnTo>
                <a:lnTo>
                  <a:pt x="146992" y="2290153"/>
                </a:lnTo>
                <a:cubicBezTo>
                  <a:pt x="586186" y="1459653"/>
                  <a:pt x="1301638" y="735933"/>
                  <a:pt x="2207021" y="184522"/>
                </a:cubicBezTo>
                <a:close/>
              </a:path>
            </a:pathLst>
          </a:custGeom>
          <a:noFill/>
          <a:ln w="101600" cap="rnd">
            <a:gradFill>
              <a:gsLst>
                <a:gs pos="50000">
                  <a:schemeClr val="accent2"/>
                </a:gs>
                <a:gs pos="100000">
                  <a:schemeClr val="accent4"/>
                </a:gs>
              </a:gsLst>
              <a:lin ang="5400000" scaled="1"/>
            </a:gra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ScoreBox"/>
          <p:cNvSpPr/>
          <p:nvPr/>
        </p:nvSpPr>
        <p:spPr>
          <a:xfrm>
            <a:off x="5118494" y="119434"/>
            <a:ext cx="1993113" cy="986852"/>
          </a:xfrm>
          <a:prstGeom prst="roundRect">
            <a:avLst>
              <a:gd name="adj" fmla="val 13950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 l="-15000" t="-15000" r="-7000" b="-140000"/>
            </a:stretch>
          </a:blip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299" name="BGMSFX">
            <a:hlinkClick r:id="" action="ppaction://noaction">
              <a:snd r:embed="rId7" name="6 Fast money win.WAV"/>
            </a:hlinkClick>
          </p:cNvPr>
          <p:cNvSpPr/>
          <p:nvPr/>
        </p:nvSpPr>
        <p:spPr>
          <a:xfrm>
            <a:off x="7818183" y="6598168"/>
            <a:ext cx="314899" cy="182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Over300">
            <a:hlinkClick r:id="" action="ppaction://noaction">
              <a:snd r:embed="rId8" name="5 Go to break after main game win.WAV"/>
            </a:hlinkClick>
          </p:cNvPr>
          <p:cNvSpPr/>
          <p:nvPr/>
        </p:nvSpPr>
        <p:spPr>
          <a:xfrm>
            <a:off x="7386398" y="6567195"/>
            <a:ext cx="236185" cy="2483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Demi Cond" panose="020B0706030402020204" pitchFamily="34" charset="0"/>
            </a:endParaRPr>
          </a:p>
        </p:txBody>
      </p:sp>
      <p:sp>
        <p:nvSpPr>
          <p:cNvPr id="301" name="Rectangle 300"/>
          <p:cNvSpPr/>
          <p:nvPr/>
        </p:nvSpPr>
        <p:spPr>
          <a:xfrm>
            <a:off x="0" y="6553200"/>
            <a:ext cx="12161520" cy="316228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02" name="StrikeFX">
            <a:hlinkClick r:id="" action="ppaction://noaction">
              <a:snd r:embed="rId9" name="ffstrike.wav"/>
            </a:hlinkClick>
          </p:cNvPr>
          <p:cNvSpPr/>
          <p:nvPr/>
        </p:nvSpPr>
        <p:spPr>
          <a:xfrm>
            <a:off x="7769595" y="6627473"/>
            <a:ext cx="243275" cy="239532"/>
          </a:xfrm>
          <a:prstGeom prst="rect">
            <a:avLst/>
          </a:prstGeom>
          <a:solidFill>
            <a:sysClr val="windowText" lastClr="000000">
              <a:lumMod val="85000"/>
              <a:lumOff val="1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X</a:t>
            </a:r>
          </a:p>
        </p:txBody>
      </p:sp>
      <p:sp>
        <p:nvSpPr>
          <p:cNvPr id="303" name="Rectangle 5"/>
          <p:cNvSpPr>
            <a:spLocks noChangeArrowheads="1"/>
          </p:cNvSpPr>
          <p:nvPr/>
        </p:nvSpPr>
        <p:spPr bwMode="auto">
          <a:xfrm>
            <a:off x="2184453" y="5036644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4" name="Rectangle 5"/>
          <p:cNvSpPr>
            <a:spLocks noChangeArrowheads="1"/>
          </p:cNvSpPr>
          <p:nvPr/>
        </p:nvSpPr>
        <p:spPr bwMode="auto">
          <a:xfrm>
            <a:off x="2184453" y="3887602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5" name="Rectangle 5"/>
          <p:cNvSpPr>
            <a:spLocks noChangeArrowheads="1"/>
          </p:cNvSpPr>
          <p:nvPr/>
        </p:nvSpPr>
        <p:spPr bwMode="auto">
          <a:xfrm>
            <a:off x="2184453" y="2735241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6" name="Rectangle 5"/>
          <p:cNvSpPr>
            <a:spLocks noChangeArrowheads="1"/>
          </p:cNvSpPr>
          <p:nvPr/>
        </p:nvSpPr>
        <p:spPr bwMode="auto">
          <a:xfrm>
            <a:off x="2184453" y="1582880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7" name="Rectangle 5"/>
          <p:cNvSpPr>
            <a:spLocks noChangeArrowheads="1"/>
          </p:cNvSpPr>
          <p:nvPr/>
        </p:nvSpPr>
        <p:spPr bwMode="auto">
          <a:xfrm>
            <a:off x="6201211" y="5036644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8" name="Rectangle 5"/>
          <p:cNvSpPr>
            <a:spLocks noChangeArrowheads="1"/>
          </p:cNvSpPr>
          <p:nvPr/>
        </p:nvSpPr>
        <p:spPr bwMode="auto">
          <a:xfrm>
            <a:off x="6201211" y="3887602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9" name="Rectangle 5"/>
          <p:cNvSpPr>
            <a:spLocks noChangeArrowheads="1"/>
          </p:cNvSpPr>
          <p:nvPr/>
        </p:nvSpPr>
        <p:spPr bwMode="auto">
          <a:xfrm>
            <a:off x="6201211" y="2735241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0" name="Rectangle 5"/>
          <p:cNvSpPr>
            <a:spLocks noChangeArrowheads="1"/>
          </p:cNvSpPr>
          <p:nvPr/>
        </p:nvSpPr>
        <p:spPr bwMode="auto">
          <a:xfrm>
            <a:off x="6201211" y="1582880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1" name="Rectangle 5"/>
          <p:cNvSpPr>
            <a:spLocks noChangeArrowheads="1"/>
          </p:cNvSpPr>
          <p:nvPr/>
        </p:nvSpPr>
        <p:spPr bwMode="auto">
          <a:xfrm>
            <a:off x="2184453" y="1582880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2" name="Rectangle 5"/>
          <p:cNvSpPr>
            <a:spLocks noChangeArrowheads="1"/>
          </p:cNvSpPr>
          <p:nvPr/>
        </p:nvSpPr>
        <p:spPr bwMode="auto">
          <a:xfrm>
            <a:off x="2184453" y="2735241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3" name="Rectangle 5"/>
          <p:cNvSpPr>
            <a:spLocks noChangeArrowheads="1"/>
          </p:cNvSpPr>
          <p:nvPr/>
        </p:nvSpPr>
        <p:spPr bwMode="auto">
          <a:xfrm>
            <a:off x="2184453" y="3887602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4" name="Rectangle 5"/>
          <p:cNvSpPr>
            <a:spLocks noChangeArrowheads="1"/>
          </p:cNvSpPr>
          <p:nvPr/>
        </p:nvSpPr>
        <p:spPr bwMode="auto">
          <a:xfrm>
            <a:off x="2184453" y="5036644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5" name="Rectangle 5"/>
          <p:cNvSpPr>
            <a:spLocks noChangeArrowheads="1"/>
          </p:cNvSpPr>
          <p:nvPr/>
        </p:nvSpPr>
        <p:spPr bwMode="auto">
          <a:xfrm>
            <a:off x="6201211" y="1582880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6" name="Rectangle 5"/>
          <p:cNvSpPr>
            <a:spLocks noChangeArrowheads="1"/>
          </p:cNvSpPr>
          <p:nvPr/>
        </p:nvSpPr>
        <p:spPr bwMode="auto">
          <a:xfrm>
            <a:off x="6201211" y="2735241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7" name="Rectangle 5"/>
          <p:cNvSpPr>
            <a:spLocks noChangeArrowheads="1"/>
          </p:cNvSpPr>
          <p:nvPr/>
        </p:nvSpPr>
        <p:spPr bwMode="auto">
          <a:xfrm>
            <a:off x="6201211" y="3887602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8" name="Rectangle 5"/>
          <p:cNvSpPr>
            <a:spLocks noChangeArrowheads="1"/>
          </p:cNvSpPr>
          <p:nvPr/>
        </p:nvSpPr>
        <p:spPr bwMode="auto">
          <a:xfrm>
            <a:off x="6201211" y="5036644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23" name="Rectangle 322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27" name="Canx1" hidden="1">
            <a:hlinkClick r:id="" action="ppaction://macro?name=Strike"/>
          </p:cNvPr>
          <p:cNvSpPr/>
          <p:nvPr/>
        </p:nvSpPr>
        <p:spPr>
          <a:xfrm>
            <a:off x="10152318" y="6505641"/>
            <a:ext cx="548640" cy="31691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FF0000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28" name="Canx2" hidden="1">
            <a:hlinkClick r:id="" action="ppaction://macro?name=Strike"/>
          </p:cNvPr>
          <p:cNvSpPr/>
          <p:nvPr/>
        </p:nvSpPr>
        <p:spPr>
          <a:xfrm>
            <a:off x="10800472" y="6505641"/>
            <a:ext cx="548640" cy="31691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FF0000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29" name="Canx3" hidden="1">
            <a:hlinkClick r:id="" action="ppaction://macro?name=Strike"/>
          </p:cNvPr>
          <p:cNvSpPr/>
          <p:nvPr/>
        </p:nvSpPr>
        <p:spPr>
          <a:xfrm>
            <a:off x="11448627" y="6505641"/>
            <a:ext cx="548640" cy="31691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FF0000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30" name="BackToScores" hidden="1">
            <a:hlinkClick r:id="" action="ppaction://macro?name=ReturnToScores"/>
          </p:cNvPr>
          <p:cNvSpPr/>
          <p:nvPr/>
        </p:nvSpPr>
        <p:spPr>
          <a:xfrm>
            <a:off x="1828800" y="6508751"/>
            <a:ext cx="1737360" cy="32004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lIns="0" rIns="0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BACK TO SCORES</a:t>
            </a:r>
          </a:p>
        </p:txBody>
      </p:sp>
      <p:grpSp>
        <p:nvGrpSpPr>
          <p:cNvPr id="331" name="Group 330"/>
          <p:cNvGrpSpPr/>
          <p:nvPr/>
        </p:nvGrpSpPr>
        <p:grpSpPr>
          <a:xfrm>
            <a:off x="2173689" y="1582880"/>
            <a:ext cx="3892412" cy="1013311"/>
            <a:chOff x="-2362200" y="7254032"/>
            <a:chExt cx="3892412" cy="1124886"/>
          </a:xfrm>
        </p:grpSpPr>
        <p:sp>
          <p:nvSpPr>
            <p:cNvPr id="332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33" name="Group 332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34" name="Rectangle 333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35" name="Rectangle 334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36" name="Group 335"/>
          <p:cNvGrpSpPr/>
          <p:nvPr/>
        </p:nvGrpSpPr>
        <p:grpSpPr>
          <a:xfrm>
            <a:off x="2173689" y="2735241"/>
            <a:ext cx="3892412" cy="1013311"/>
            <a:chOff x="-2362200" y="7254032"/>
            <a:chExt cx="3892412" cy="1124886"/>
          </a:xfrm>
        </p:grpSpPr>
        <p:sp>
          <p:nvSpPr>
            <p:cNvPr id="337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38" name="Group 337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39" name="Rectangle 338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40" name="Rectangle 339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41" name="Group 340"/>
          <p:cNvGrpSpPr/>
          <p:nvPr/>
        </p:nvGrpSpPr>
        <p:grpSpPr>
          <a:xfrm>
            <a:off x="2173689" y="3887602"/>
            <a:ext cx="3892412" cy="1013311"/>
            <a:chOff x="-2362200" y="7254032"/>
            <a:chExt cx="3892412" cy="1124886"/>
          </a:xfrm>
        </p:grpSpPr>
        <p:sp>
          <p:nvSpPr>
            <p:cNvPr id="342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43" name="Group 342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44" name="Rectangle 343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45" name="Rectangle 344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46" name="Group 345"/>
          <p:cNvGrpSpPr/>
          <p:nvPr/>
        </p:nvGrpSpPr>
        <p:grpSpPr>
          <a:xfrm>
            <a:off x="2173689" y="5036644"/>
            <a:ext cx="3892412" cy="1013311"/>
            <a:chOff x="-2362200" y="7254032"/>
            <a:chExt cx="3892412" cy="1124886"/>
          </a:xfrm>
        </p:grpSpPr>
        <p:sp>
          <p:nvSpPr>
            <p:cNvPr id="347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48" name="Group 347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49" name="Rectangle 348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50" name="Rectangle 349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51" name="Group 350"/>
          <p:cNvGrpSpPr/>
          <p:nvPr/>
        </p:nvGrpSpPr>
        <p:grpSpPr>
          <a:xfrm>
            <a:off x="6182249" y="1582880"/>
            <a:ext cx="3892412" cy="1013311"/>
            <a:chOff x="-2362200" y="7254032"/>
            <a:chExt cx="3892412" cy="1124886"/>
          </a:xfrm>
        </p:grpSpPr>
        <p:sp>
          <p:nvSpPr>
            <p:cNvPr id="352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53" name="Group 352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54" name="Rectangle 353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55" name="Rectangle 354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56" name="Group 355"/>
          <p:cNvGrpSpPr/>
          <p:nvPr/>
        </p:nvGrpSpPr>
        <p:grpSpPr>
          <a:xfrm>
            <a:off x="6182249" y="2735241"/>
            <a:ext cx="3892412" cy="1013311"/>
            <a:chOff x="-2362200" y="7254032"/>
            <a:chExt cx="3892412" cy="1124886"/>
          </a:xfrm>
        </p:grpSpPr>
        <p:sp>
          <p:nvSpPr>
            <p:cNvPr id="357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58" name="Group 357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59" name="Rectangle 358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60" name="Rectangle 359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61" name="Group 360"/>
          <p:cNvGrpSpPr/>
          <p:nvPr/>
        </p:nvGrpSpPr>
        <p:grpSpPr>
          <a:xfrm>
            <a:off x="6182249" y="3887602"/>
            <a:ext cx="3892412" cy="1013311"/>
            <a:chOff x="-2362200" y="7254032"/>
            <a:chExt cx="3892412" cy="1124886"/>
          </a:xfrm>
        </p:grpSpPr>
        <p:sp>
          <p:nvSpPr>
            <p:cNvPr id="362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63" name="Group 362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64" name="Rectangle 363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65" name="Rectangle 364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66" name="Group 365"/>
          <p:cNvGrpSpPr/>
          <p:nvPr/>
        </p:nvGrpSpPr>
        <p:grpSpPr>
          <a:xfrm>
            <a:off x="6182249" y="5036644"/>
            <a:ext cx="3892412" cy="1013311"/>
            <a:chOff x="-2362200" y="7254032"/>
            <a:chExt cx="3892412" cy="1124886"/>
          </a:xfrm>
        </p:grpSpPr>
        <p:sp>
          <p:nvSpPr>
            <p:cNvPr id="367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68" name="Group 367"/>
            <p:cNvGrpSpPr/>
            <p:nvPr/>
          </p:nvGrpSpPr>
          <p:grpSpPr>
            <a:xfrm>
              <a:off x="-2286000" y="7334834"/>
              <a:ext cx="3739115" cy="966950"/>
              <a:chOff x="-2324100" y="7049143"/>
              <a:chExt cx="3581400" cy="1066801"/>
            </a:xfrm>
          </p:grpSpPr>
          <p:sp>
            <p:nvSpPr>
              <p:cNvPr id="369" name="Rectangle 368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70" name="Rectangle 369"/>
              <p:cNvSpPr/>
              <p:nvPr/>
            </p:nvSpPr>
            <p:spPr>
              <a:xfrm>
                <a:off x="419100" y="7049144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sp>
        <p:nvSpPr>
          <p:cNvPr id="371" name="Oval 8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7245245" y="5096321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72" name="Oval 7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7245245" y="3947279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373" name="Oval 6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7245245" y="2794918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374" name="Oval 5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7245245" y="1642557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375" name="Oval 4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3228487" y="5096321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376" name="Oval 3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3228487" y="3947279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377" name="Oval 2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3228487" y="2794918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378" name="Oval 1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3228487" y="1642557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415" name="Picture 20">
            <a:extLst>
              <a:ext uri="{FF2B5EF4-FFF2-40B4-BE49-F238E27FC236}">
                <a16:creationId xmlns:a16="http://schemas.microsoft.com/office/drawing/2014/main" id="{3B8AC7B9-F945-9445-80FD-E399402B7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3760357" y="1252391"/>
            <a:ext cx="4939719" cy="493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" name="A1"/>
          <p:cNvSpPr/>
          <p:nvPr/>
        </p:nvSpPr>
        <p:spPr>
          <a:xfrm>
            <a:off x="2238389" y="1654016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150" normalizeH="0" baseline="0" noProof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</a:rPr>
              <a:t>Messer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0" name="S1"/>
          <p:cNvSpPr/>
          <p:nvPr/>
        </p:nvSpPr>
        <p:spPr>
          <a:xfrm>
            <a:off x="5123854" y="1654016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40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1" name="A2"/>
          <p:cNvSpPr/>
          <p:nvPr/>
        </p:nvSpPr>
        <p:spPr>
          <a:xfrm>
            <a:off x="2238389" y="2806377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150" normalizeH="0" baseline="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</a:rPr>
              <a:t>Zelt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2" name="S2"/>
          <p:cNvSpPr/>
          <p:nvPr/>
        </p:nvSpPr>
        <p:spPr>
          <a:xfrm>
            <a:off x="5123854" y="2806377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30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3" name="A3"/>
          <p:cNvSpPr/>
          <p:nvPr/>
        </p:nvSpPr>
        <p:spPr>
          <a:xfrm>
            <a:off x="2238389" y="3958738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spc="-15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Halstuch</a:t>
            </a:r>
            <a:r>
              <a:rPr lang="en-US" sz="3600" b="1" kern="0" spc="-15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/ </a:t>
            </a:r>
            <a:r>
              <a:rPr lang="en-US" sz="3600" b="1" kern="0" spc="-15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Kluft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4" name="S3"/>
          <p:cNvSpPr/>
          <p:nvPr/>
        </p:nvSpPr>
        <p:spPr>
          <a:xfrm>
            <a:off x="5123854" y="3958738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20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5" name="A4"/>
          <p:cNvSpPr/>
          <p:nvPr/>
        </p:nvSpPr>
        <p:spPr>
          <a:xfrm>
            <a:off x="2238389" y="5107780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0" cap="none" spc="-150" normalizeH="0" baseline="0" noProof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  <a:cs typeface="Arial Unicode MS" panose="020B0604020202020204" pitchFamily="34" charset="-128"/>
              </a:rPr>
              <a:t>Bibel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6" name="S4"/>
          <p:cNvSpPr/>
          <p:nvPr/>
        </p:nvSpPr>
        <p:spPr>
          <a:xfrm>
            <a:off x="5123854" y="5107780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Arial Unicode MS" panose="020B0604020202020204" pitchFamily="34" charset="-128"/>
              </a:rPr>
              <a:t>5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7" name="A5"/>
          <p:cNvSpPr/>
          <p:nvPr/>
        </p:nvSpPr>
        <p:spPr>
          <a:xfrm>
            <a:off x="6255635" y="1654016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spc="-15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Liederbuch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8" name="S5"/>
          <p:cNvSpPr/>
          <p:nvPr/>
        </p:nvSpPr>
        <p:spPr>
          <a:xfrm>
            <a:off x="9151235" y="1654016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3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9" name="A6"/>
          <p:cNvSpPr/>
          <p:nvPr/>
        </p:nvSpPr>
        <p:spPr>
          <a:xfrm>
            <a:off x="6255635" y="2806377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150" normalizeH="0" baseline="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</a:rPr>
              <a:t>Gitarre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90" name="S6"/>
          <p:cNvSpPr/>
          <p:nvPr/>
        </p:nvSpPr>
        <p:spPr>
          <a:xfrm>
            <a:off x="9151235" y="2806377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2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91" name="A7"/>
          <p:cNvSpPr/>
          <p:nvPr/>
        </p:nvSpPr>
        <p:spPr>
          <a:xfrm>
            <a:off x="6255635" y="3958738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150" normalizeH="0" baseline="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</a:rPr>
              <a:t>Schlafsack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92" name="S7"/>
          <p:cNvSpPr/>
          <p:nvPr/>
        </p:nvSpPr>
        <p:spPr>
          <a:xfrm>
            <a:off x="9151235" y="3958738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0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93" name="A8"/>
          <p:cNvSpPr/>
          <p:nvPr/>
        </p:nvSpPr>
        <p:spPr>
          <a:xfrm>
            <a:off x="6255635" y="5107780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150" normalizeH="0" baseline="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</a:rPr>
              <a:t>Zahnbürste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94" name="S8"/>
          <p:cNvSpPr/>
          <p:nvPr/>
        </p:nvSpPr>
        <p:spPr>
          <a:xfrm>
            <a:off x="9151235" y="5107780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0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95" name="ShowQuestion">
            <a:hlinkClick r:id="" action="ppaction://macro?name=Slide40.SetBoard"/>
          </p:cNvPr>
          <p:cNvSpPr/>
          <p:nvPr/>
        </p:nvSpPr>
        <p:spPr>
          <a:xfrm>
            <a:off x="1828800" y="6508751"/>
            <a:ext cx="1737360" cy="32004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lIns="0" rIns="0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Frage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96" name="NextRound" hidden="1">
            <a:hlinkClick r:id="" action="ppaction://macro?name=NextRound"/>
          </p:cNvPr>
          <p:cNvSpPr/>
          <p:nvPr/>
        </p:nvSpPr>
        <p:spPr>
          <a:xfrm>
            <a:off x="10146772" y="6508751"/>
            <a:ext cx="1858961" cy="32004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NEXT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ROUND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97" name="originalX" hidden="1"/>
          <p:cNvSpPr/>
          <p:nvPr/>
        </p:nvSpPr>
        <p:spPr>
          <a:xfrm>
            <a:off x="4593422" y="1886648"/>
            <a:ext cx="3005156" cy="3552208"/>
          </a:xfrm>
          <a:custGeom>
            <a:avLst/>
            <a:gdLst>
              <a:gd name="connsiteX0" fmla="*/ 1502579 w 3005156"/>
              <a:gd name="connsiteY0" fmla="*/ 2415176 h 3552208"/>
              <a:gd name="connsiteX1" fmla="*/ 969097 w 3005156"/>
              <a:gd name="connsiteY1" fmla="*/ 3439444 h 3552208"/>
              <a:gd name="connsiteX2" fmla="*/ 2036060 w 3005156"/>
              <a:gd name="connsiteY2" fmla="*/ 3439444 h 3552208"/>
              <a:gd name="connsiteX3" fmla="*/ 335656 w 3005156"/>
              <a:gd name="connsiteY3" fmla="*/ 174720 h 3552208"/>
              <a:gd name="connsiteX4" fmla="*/ 302207 w 3005156"/>
              <a:gd name="connsiteY4" fmla="*/ 192875 h 3552208"/>
              <a:gd name="connsiteX5" fmla="*/ 95399 w 3005156"/>
              <a:gd name="connsiteY5" fmla="*/ 581834 h 3552208"/>
              <a:gd name="connsiteX6" fmla="*/ 95399 w 3005156"/>
              <a:gd name="connsiteY6" fmla="*/ 2970375 h 3552208"/>
              <a:gd name="connsiteX7" fmla="*/ 302207 w 3005156"/>
              <a:gd name="connsiteY7" fmla="*/ 3359335 h 3552208"/>
              <a:gd name="connsiteX8" fmla="*/ 335656 w 3005156"/>
              <a:gd name="connsiteY8" fmla="*/ 3377490 h 3552208"/>
              <a:gd name="connsiteX9" fmla="*/ 1169724 w 3005156"/>
              <a:gd name="connsiteY9" fmla="*/ 1776105 h 3552208"/>
              <a:gd name="connsiteX10" fmla="*/ 2669502 w 3005156"/>
              <a:gd name="connsiteY10" fmla="*/ 174719 h 3552208"/>
              <a:gd name="connsiteX11" fmla="*/ 1835434 w 3005156"/>
              <a:gd name="connsiteY11" fmla="*/ 1776104 h 3552208"/>
              <a:gd name="connsiteX12" fmla="*/ 2669502 w 3005156"/>
              <a:gd name="connsiteY12" fmla="*/ 3377490 h 3552208"/>
              <a:gd name="connsiteX13" fmla="*/ 2702950 w 3005156"/>
              <a:gd name="connsiteY13" fmla="*/ 3359335 h 3552208"/>
              <a:gd name="connsiteX14" fmla="*/ 2909758 w 3005156"/>
              <a:gd name="connsiteY14" fmla="*/ 2970375 h 3552208"/>
              <a:gd name="connsiteX15" fmla="*/ 2909758 w 3005156"/>
              <a:gd name="connsiteY15" fmla="*/ 581834 h 3552208"/>
              <a:gd name="connsiteX16" fmla="*/ 2702950 w 3005156"/>
              <a:gd name="connsiteY16" fmla="*/ 192875 h 3552208"/>
              <a:gd name="connsiteX17" fmla="*/ 969097 w 3005156"/>
              <a:gd name="connsiteY17" fmla="*/ 112765 h 3552208"/>
              <a:gd name="connsiteX18" fmla="*/ 1502579 w 3005156"/>
              <a:gd name="connsiteY18" fmla="*/ 1137033 h 3552208"/>
              <a:gd name="connsiteX19" fmla="*/ 2036060 w 3005156"/>
              <a:gd name="connsiteY19" fmla="*/ 112765 h 3552208"/>
              <a:gd name="connsiteX20" fmla="*/ 500869 w 3005156"/>
              <a:gd name="connsiteY20" fmla="*/ 0 h 3552208"/>
              <a:gd name="connsiteX21" fmla="*/ 2504287 w 3005156"/>
              <a:gd name="connsiteY21" fmla="*/ 0 h 3552208"/>
              <a:gd name="connsiteX22" fmla="*/ 3005156 w 3005156"/>
              <a:gd name="connsiteY22" fmla="*/ 500869 h 3552208"/>
              <a:gd name="connsiteX23" fmla="*/ 3005156 w 3005156"/>
              <a:gd name="connsiteY23" fmla="*/ 3051339 h 3552208"/>
              <a:gd name="connsiteX24" fmla="*/ 2504287 w 3005156"/>
              <a:gd name="connsiteY24" fmla="*/ 3552208 h 3552208"/>
              <a:gd name="connsiteX25" fmla="*/ 500869 w 3005156"/>
              <a:gd name="connsiteY25" fmla="*/ 3552208 h 3552208"/>
              <a:gd name="connsiteX26" fmla="*/ 0 w 3005156"/>
              <a:gd name="connsiteY26" fmla="*/ 3051339 h 3552208"/>
              <a:gd name="connsiteX27" fmla="*/ 0 w 3005156"/>
              <a:gd name="connsiteY27" fmla="*/ 500869 h 3552208"/>
              <a:gd name="connsiteX28" fmla="*/ 500869 w 3005156"/>
              <a:gd name="connsiteY28" fmla="*/ 0 h 355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005156" h="3552208">
                <a:moveTo>
                  <a:pt x="1502579" y="2415176"/>
                </a:moveTo>
                <a:lnTo>
                  <a:pt x="969097" y="3439444"/>
                </a:lnTo>
                <a:lnTo>
                  <a:pt x="2036060" y="3439444"/>
                </a:lnTo>
                <a:close/>
                <a:moveTo>
                  <a:pt x="335656" y="174720"/>
                </a:moveTo>
                <a:lnTo>
                  <a:pt x="302207" y="192875"/>
                </a:lnTo>
                <a:cubicBezTo>
                  <a:pt x="177434" y="277170"/>
                  <a:pt x="95399" y="419922"/>
                  <a:pt x="95399" y="581834"/>
                </a:cubicBezTo>
                <a:lnTo>
                  <a:pt x="95399" y="2970375"/>
                </a:lnTo>
                <a:cubicBezTo>
                  <a:pt x="95399" y="3132288"/>
                  <a:pt x="177434" y="3275040"/>
                  <a:pt x="302207" y="3359335"/>
                </a:cubicBezTo>
                <a:lnTo>
                  <a:pt x="335656" y="3377490"/>
                </a:lnTo>
                <a:lnTo>
                  <a:pt x="1169724" y="1776105"/>
                </a:lnTo>
                <a:close/>
                <a:moveTo>
                  <a:pt x="2669502" y="174719"/>
                </a:moveTo>
                <a:lnTo>
                  <a:pt x="1835434" y="1776104"/>
                </a:lnTo>
                <a:lnTo>
                  <a:pt x="2669502" y="3377490"/>
                </a:lnTo>
                <a:lnTo>
                  <a:pt x="2702950" y="3359335"/>
                </a:lnTo>
                <a:cubicBezTo>
                  <a:pt x="2827723" y="3275040"/>
                  <a:pt x="2909758" y="3132288"/>
                  <a:pt x="2909758" y="2970375"/>
                </a:cubicBezTo>
                <a:lnTo>
                  <a:pt x="2909758" y="581834"/>
                </a:lnTo>
                <a:cubicBezTo>
                  <a:pt x="2909758" y="419922"/>
                  <a:pt x="2827723" y="277170"/>
                  <a:pt x="2702950" y="192875"/>
                </a:cubicBezTo>
                <a:close/>
                <a:moveTo>
                  <a:pt x="969097" y="112765"/>
                </a:moveTo>
                <a:lnTo>
                  <a:pt x="1502579" y="1137033"/>
                </a:lnTo>
                <a:lnTo>
                  <a:pt x="2036060" y="112765"/>
                </a:lnTo>
                <a:close/>
                <a:moveTo>
                  <a:pt x="500869" y="0"/>
                </a:moveTo>
                <a:lnTo>
                  <a:pt x="2504287" y="0"/>
                </a:lnTo>
                <a:cubicBezTo>
                  <a:pt x="2780909" y="0"/>
                  <a:pt x="3005156" y="224247"/>
                  <a:pt x="3005156" y="500869"/>
                </a:cubicBezTo>
                <a:lnTo>
                  <a:pt x="3005156" y="3051339"/>
                </a:lnTo>
                <a:cubicBezTo>
                  <a:pt x="3005156" y="3327961"/>
                  <a:pt x="2780909" y="3552208"/>
                  <a:pt x="2504287" y="3552208"/>
                </a:cubicBezTo>
                <a:lnTo>
                  <a:pt x="500869" y="3552208"/>
                </a:lnTo>
                <a:cubicBezTo>
                  <a:pt x="224247" y="3552208"/>
                  <a:pt x="0" y="3327961"/>
                  <a:pt x="0" y="3051339"/>
                </a:cubicBezTo>
                <a:lnTo>
                  <a:pt x="0" y="500869"/>
                </a:lnTo>
                <a:cubicBezTo>
                  <a:pt x="0" y="224247"/>
                  <a:pt x="224247" y="0"/>
                  <a:pt x="500869" y="0"/>
                </a:cubicBezTo>
                <a:close/>
              </a:path>
            </a:pathLst>
          </a:custGeom>
          <a:solidFill>
            <a:srgbClr val="FF0000"/>
          </a:solidFill>
          <a:ln w="254000" cap="rnd" cmpd="sng" algn="ctr">
            <a:solidFill>
              <a:srgbClr val="FF0000"/>
            </a:solidFill>
            <a:prstDash val="solid"/>
            <a:round/>
          </a:ln>
          <a:effectLst/>
          <a:scene3d>
            <a:camera prst="obliqueTopLeft"/>
            <a:lightRig rig="sunset" dir="t"/>
          </a:scene3d>
          <a:sp3d extrusionH="152400" contourW="88900">
            <a:bevelT w="292100" h="203200" prst="coolSlant"/>
            <a:extrusionClr>
              <a:srgbClr val="C00000"/>
            </a:extrusionClr>
            <a:contourClr>
              <a:schemeClr val="tx1"/>
            </a:contourClr>
          </a:sp3d>
        </p:spPr>
        <p:txBody>
          <a:bodyPr wrap="square" tIns="0" bIns="182880"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1800" b="1" kern="0" dirty="0">
              <a:solidFill>
                <a:srgbClr val="FF0000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99" name="TimerText" hidden="1">
            <a:hlinkClick r:id="" action="ppaction://macro?name=CancelTimer"/>
          </p:cNvPr>
          <p:cNvSpPr/>
          <p:nvPr/>
        </p:nvSpPr>
        <p:spPr>
          <a:xfrm>
            <a:off x="5253451" y="6508751"/>
            <a:ext cx="1737360" cy="32004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  <a:alpha val="1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kern="0">
                <a:solidFill>
                  <a:prstClr val="white"/>
                </a:solidFill>
                <a:latin typeface="Franklin Gothic Demi Cond" panose="020B0706030402020204" pitchFamily="34" charset="0"/>
              </a:rPr>
              <a:t>0</a:t>
            </a:r>
            <a:endParaRPr lang="en-US" kern="0" dirty="0">
              <a:solidFill>
                <a:prstClr val="white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400" name="Rounded Rectangle 399"/>
          <p:cNvSpPr/>
          <p:nvPr/>
        </p:nvSpPr>
        <p:spPr>
          <a:xfrm>
            <a:off x="12656994" y="1440870"/>
            <a:ext cx="8174736" cy="4727448"/>
          </a:xfrm>
          <a:prstGeom prst="roundRect">
            <a:avLst>
              <a:gd name="adj" fmla="val 4936"/>
            </a:avLst>
          </a:prstGeom>
          <a:blipFill dpi="0"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freezing" dir="t"/>
          </a:scene3d>
          <a:sp3d prstMaterial="matte"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Welches Utensil </a:t>
            </a:r>
            <a:r>
              <a:rPr lang="en-US" sz="60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darf</a:t>
            </a:r>
            <a:r>
              <a:rPr lang="en-US" sz="6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auf </a:t>
            </a:r>
            <a:r>
              <a:rPr lang="en-US" sz="60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keinen</a:t>
            </a:r>
            <a:r>
              <a:rPr lang="en-US" sz="6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Lager </a:t>
            </a:r>
            <a:r>
              <a:rPr lang="en-US" sz="60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fehlen</a:t>
            </a:r>
            <a:r>
              <a:rPr lang="en-US" sz="6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?</a:t>
            </a:r>
            <a:r>
              <a:rPr lang="de-DE" b="1" dirty="0"/>
              <a:t> </a:t>
            </a:r>
            <a:endParaRPr lang="de-DE" sz="6000" dirty="0"/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</a:endParaRPr>
          </a:p>
        </p:txBody>
      </p:sp>
      <p:grpSp>
        <p:nvGrpSpPr>
          <p:cNvPr id="401" name="ScoreGroup1" hidden="1"/>
          <p:cNvGrpSpPr/>
          <p:nvPr/>
        </p:nvGrpSpPr>
        <p:grpSpPr>
          <a:xfrm>
            <a:off x="-76200" y="2873459"/>
            <a:ext cx="3088927" cy="1886294"/>
            <a:chOff x="-76200" y="2873459"/>
            <a:chExt cx="3088927" cy="1886294"/>
          </a:xfrm>
        </p:grpSpPr>
        <p:sp>
          <p:nvSpPr>
            <p:cNvPr id="402" name="Rectangle 401" hidden="1"/>
            <p:cNvSpPr/>
            <p:nvPr/>
          </p:nvSpPr>
          <p:spPr>
            <a:xfrm>
              <a:off x="-76200" y="2873459"/>
              <a:ext cx="353605" cy="18862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Score1">
              <a:hlinkClick r:id="" action="ppaction://macro?name=ShowScores"/>
            </p:cNvPr>
            <p:cNvSpPr/>
            <p:nvPr/>
          </p:nvSpPr>
          <p:spPr>
            <a:xfrm flipH="1">
              <a:off x="6140" y="2911323"/>
              <a:ext cx="3006587" cy="1814592"/>
            </a:xfrm>
            <a:prstGeom prst="roundRect">
              <a:avLst>
                <a:gd name="adj" fmla="val 13950"/>
              </a:avLst>
            </a:prstGeom>
            <a:blipFill dpi="0"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-5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100000" t="-5000" b="-140000"/>
              </a:stretch>
            </a:blip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spc="-1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endParaRPr lang="en-US" sz="8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4" name="Name1" hidden="1">
              <a:hlinkClick r:id="" action="ppaction://macro?name=ShowScores"/>
            </p:cNvPr>
            <p:cNvSpPr/>
            <p:nvPr/>
          </p:nvSpPr>
          <p:spPr>
            <a:xfrm>
              <a:off x="43975" y="2944482"/>
              <a:ext cx="2933194" cy="335226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2060">
                    <a:lumMod val="55000"/>
                  </a:srgbClr>
                </a:gs>
                <a:gs pos="100000">
                  <a:sysClr val="windowText" lastClr="000000">
                    <a:lumMod val="95000"/>
                    <a:lumOff val="5000"/>
                  </a:sys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Demi Cond" panose="020B0706030402020204" pitchFamily="34" charset="0"/>
                  <a:ea typeface="+mn-ea"/>
                  <a:cs typeface="+mn-cs"/>
                </a:rPr>
                <a:t>TEAM 1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405" name="Add1">
              <a:hlinkClick r:id="" action="ppaction://macro?name=AddToScores"/>
            </p:cNvPr>
            <p:cNvSpPr/>
            <p:nvPr/>
          </p:nvSpPr>
          <p:spPr>
            <a:xfrm>
              <a:off x="0" y="4330913"/>
              <a:ext cx="2993032" cy="389394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kern="0" dirty="0">
                  <a:solidFill>
                    <a:prstClr val="white"/>
                  </a:solidFill>
                  <a:latin typeface="Franklin Gothic Demi Cond" panose="020B0706030402020204" pitchFamily="34" charset="0"/>
                </a:rPr>
                <a:t>ADD ROUND POINTS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</a:endParaRPr>
            </a:p>
          </p:txBody>
        </p:sp>
      </p:grpSp>
      <p:grpSp>
        <p:nvGrpSpPr>
          <p:cNvPr id="406" name="ScoreGroup2" hidden="1"/>
          <p:cNvGrpSpPr/>
          <p:nvPr/>
        </p:nvGrpSpPr>
        <p:grpSpPr>
          <a:xfrm>
            <a:off x="9179273" y="2879037"/>
            <a:ext cx="3092437" cy="1869795"/>
            <a:chOff x="9179273" y="2879037"/>
            <a:chExt cx="3092437" cy="1869795"/>
          </a:xfrm>
        </p:grpSpPr>
        <p:sp>
          <p:nvSpPr>
            <p:cNvPr id="407" name="Rectangle 406" hidden="1"/>
            <p:cNvSpPr/>
            <p:nvPr/>
          </p:nvSpPr>
          <p:spPr>
            <a:xfrm>
              <a:off x="11918105" y="2879037"/>
              <a:ext cx="353605" cy="186979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Score2">
              <a:hlinkClick r:id="" action="ppaction://macro?name=ShowScores"/>
            </p:cNvPr>
            <p:cNvSpPr/>
            <p:nvPr/>
          </p:nvSpPr>
          <p:spPr>
            <a:xfrm>
              <a:off x="9183624" y="2913363"/>
              <a:ext cx="3008376" cy="1810512"/>
            </a:xfrm>
            <a:prstGeom prst="roundRect">
              <a:avLst>
                <a:gd name="adj" fmla="val 13950"/>
              </a:avLst>
            </a:prstGeom>
            <a:blipFill dpi="0"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-5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100000" t="-5000" b="-140000"/>
              </a:stretch>
            </a:blip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spc="-1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endParaRPr lang="en-US" sz="8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9" name="Name2" hidden="1">
              <a:hlinkClick r:id="" action="ppaction://macro?name=ShowScores"/>
            </p:cNvPr>
            <p:cNvSpPr/>
            <p:nvPr/>
          </p:nvSpPr>
          <p:spPr>
            <a:xfrm>
              <a:off x="9220651" y="2946522"/>
              <a:ext cx="2933194" cy="335226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2060">
                    <a:lumMod val="55000"/>
                  </a:srgbClr>
                </a:gs>
                <a:gs pos="100000">
                  <a:sysClr val="windowText" lastClr="000000">
                    <a:lumMod val="95000"/>
                    <a:lumOff val="5000"/>
                  </a:sys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Demi Cond" panose="020B0706030402020204" pitchFamily="34" charset="0"/>
                  <a:ea typeface="+mn-ea"/>
                  <a:cs typeface="+mn-cs"/>
                </a:rPr>
                <a:t>TEAM 2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410" name="Add2">
              <a:hlinkClick r:id="" action="ppaction://macro?name=AddToScores"/>
            </p:cNvPr>
            <p:cNvSpPr/>
            <p:nvPr/>
          </p:nvSpPr>
          <p:spPr>
            <a:xfrm>
              <a:off x="9179273" y="4332953"/>
              <a:ext cx="2993032" cy="389394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kern="0" dirty="0">
                  <a:solidFill>
                    <a:prstClr val="white"/>
                  </a:solidFill>
                  <a:latin typeface="Franklin Gothic Demi Cond" panose="020B0706030402020204" pitchFamily="34" charset="0"/>
                </a:rPr>
                <a:t>ADD ROUND POINTS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</a:endParaRPr>
            </a:p>
          </p:txBody>
        </p:sp>
      </p:grpSp>
      <p:pic>
        <p:nvPicPr>
          <p:cNvPr id="411" name="X3" hidden="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52" y="1990486"/>
            <a:ext cx="10058400" cy="3838995"/>
          </a:xfrm>
          <a:prstGeom prst="rect">
            <a:avLst/>
          </a:prstGeom>
        </p:spPr>
      </p:pic>
      <p:pic>
        <p:nvPicPr>
          <p:cNvPr id="412" name="X2" hidden="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3"/>
          <a:stretch/>
        </p:blipFill>
        <p:spPr>
          <a:xfrm>
            <a:off x="2704652" y="1990486"/>
            <a:ext cx="6705600" cy="3838995"/>
          </a:xfrm>
          <a:prstGeom prst="rect">
            <a:avLst/>
          </a:prstGeom>
        </p:spPr>
      </p:pic>
      <p:pic>
        <p:nvPicPr>
          <p:cNvPr id="413" name="X1" hidden="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98"/>
          <a:stretch/>
        </p:blipFill>
        <p:spPr>
          <a:xfrm>
            <a:off x="4407781" y="1990486"/>
            <a:ext cx="3299343" cy="3838995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9E3EF22B-C569-8145-800A-88E916965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16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F-startr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0364 -0.00393 L -0.8694 0.00347 " pathEditMode="relative" rAng="0" ptsTypes="AA">
                                      <p:cBhvr>
                                        <p:cTn id="8" dur="1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59" y="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2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3" presetClass="path" presetSubtype="0" accel="50000" decel="50000" fill="hold" grpId="3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2.08333E-6 3.7037E-7 L 0.25 3.7037E-7 " pathEditMode="relative" rAng="0" ptsTypes="AA">
                                      <p:cBhvr>
                                        <p:cTn id="13" dur="250" spd="-100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2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3" presetClass="path" presetSubtype="0" accel="50000" decel="50000" fill="hold" grpId="3" nodeType="withEffect">
                                  <p:stCondLst>
                                    <p:cond delay="6250"/>
                                  </p:stCondLst>
                                  <p:childTnLst>
                                    <p:animMotion origin="layout" path="M -2.08333E-6 4.81481E-6 L 0.25 4.81481E-6 " pathEditMode="relative" rAng="0" ptsTypes="AA">
                                      <p:cBhvr>
                                        <p:cTn id="18" dur="250" spd="-100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2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3" presetClass="path" presetSubtype="0" accel="50000" decel="50000" fill="hold" grpId="3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-2.08333E-6 -7.40741E-7 L 0.25 -7.40741E-7 " pathEditMode="relative" rAng="0" ptsTypes="AA">
                                      <p:cBhvr>
                                        <p:cTn id="23" dur="250" spd="-100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2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63" presetClass="path" presetSubtype="0" accel="50000" decel="50000" fill="hold" grpId="3" nodeType="withEffect">
                                  <p:stCondLst>
                                    <p:cond delay="6750"/>
                                  </p:stCondLst>
                                  <p:childTnLst>
                                    <p:animMotion origin="layout" path="M -2.08333E-6 -1.85185E-6 L 0.25 -1.85185E-6 " pathEditMode="relative" rAng="0" ptsTypes="AA">
                                      <p:cBhvr>
                                        <p:cTn id="28" dur="250" spd="-100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2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3" presetClass="path" presetSubtype="0" accel="50000" decel="50000" fill="hold" grpId="3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8.33333E-7 3.7037E-7 L 0.25 3.7037E-7 " pathEditMode="relative" rAng="0" ptsTypes="AA">
                                      <p:cBhvr>
                                        <p:cTn id="33" dur="250" spd="-100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2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63" presetClass="path" presetSubtype="0" accel="50000" decel="50000" fill="hold" grpId="3" nodeType="withEffect">
                                  <p:stCondLst>
                                    <p:cond delay="7250"/>
                                  </p:stCondLst>
                                  <p:childTnLst>
                                    <p:animMotion origin="layout" path="M 8.33333E-7 4.81481E-6 L 0.25 4.81481E-6 " pathEditMode="relative" rAng="0" ptsTypes="AA">
                                      <p:cBhvr>
                                        <p:cTn id="38" dur="250" spd="-100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2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3" presetClass="path" presetSubtype="0" accel="50000" decel="50000" fill="hold" grpId="3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8.33333E-7 -7.40741E-7 L 0.25 -7.40741E-7 " pathEditMode="relative" rAng="0" ptsTypes="AA">
                                      <p:cBhvr>
                                        <p:cTn id="43" dur="250" spd="-100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2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3" presetClass="path" presetSubtype="0" accel="50000" decel="50000" fill="hold" grpId="3" nodeType="withEffect">
                                  <p:stCondLst>
                                    <p:cond delay="7750"/>
                                  </p:stCondLst>
                                  <p:childTnLst>
                                    <p:animMotion origin="layout" path="M 8.33333E-7 -1.85185E-6 L 0.25 -1.85185E-6 " pathEditMode="relative" rAng="0" ptsTypes="AA">
                                      <p:cBhvr>
                                        <p:cTn id="48" dur="250" spd="-100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9" presetClass="exit" presetSubtype="5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30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4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3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6" presetClass="exit" presetSubtype="26" fill="hold" grpId="3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6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2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2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2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2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2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2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2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2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2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2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2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2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2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2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2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2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2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2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2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2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2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2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2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5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3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2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2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12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2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2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2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4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2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2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12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2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2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2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2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2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2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2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2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2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2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2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12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2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12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2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6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"/>
                  </p:tgtEl>
                </p:cond>
              </p:nextCondLst>
            </p:seq>
          </p:childTnLst>
        </p:cTn>
      </p:par>
    </p:tnLst>
    <p:bldLst>
      <p:bldP spid="414" grpId="0" animBg="1"/>
      <p:bldP spid="303" grpId="0" animBg="1"/>
      <p:bldP spid="303" grpId="1" animBg="1"/>
      <p:bldP spid="304" grpId="0" animBg="1"/>
      <p:bldP spid="304" grpId="1" animBg="1"/>
      <p:bldP spid="305" grpId="0" animBg="1"/>
      <p:bldP spid="305" grpId="1" animBg="1"/>
      <p:bldP spid="306" grpId="0" animBg="1"/>
      <p:bldP spid="306" grpId="1" animBg="1"/>
      <p:bldP spid="307" grpId="0" animBg="1"/>
      <p:bldP spid="307" grpId="1" animBg="1"/>
      <p:bldP spid="308" grpId="0" animBg="1"/>
      <p:bldP spid="308" grpId="1" animBg="1"/>
      <p:bldP spid="309" grpId="0" animBg="1"/>
      <p:bldP spid="309" grpId="1" animBg="1"/>
      <p:bldP spid="310" grpId="0" animBg="1"/>
      <p:bldP spid="310" grpId="1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71" grpId="0" animBg="1"/>
      <p:bldP spid="371" grpId="1" animBg="1"/>
      <p:bldP spid="371" grpId="2" animBg="1"/>
      <p:bldP spid="371" grpId="3" animBg="1"/>
      <p:bldP spid="372" grpId="0" animBg="1"/>
      <p:bldP spid="372" grpId="1" animBg="1"/>
      <p:bldP spid="372" grpId="2" animBg="1"/>
      <p:bldP spid="372" grpId="3" animBg="1"/>
      <p:bldP spid="373" grpId="0" animBg="1"/>
      <p:bldP spid="373" grpId="1" animBg="1"/>
      <p:bldP spid="373" grpId="2" animBg="1"/>
      <p:bldP spid="373" grpId="3" animBg="1"/>
      <p:bldP spid="374" grpId="0" animBg="1"/>
      <p:bldP spid="374" grpId="1" animBg="1"/>
      <p:bldP spid="374" grpId="2" animBg="1"/>
      <p:bldP spid="374" grpId="3" animBg="1"/>
      <p:bldP spid="375" grpId="0" animBg="1"/>
      <p:bldP spid="375" grpId="1" animBg="1"/>
      <p:bldP spid="375" grpId="2" animBg="1"/>
      <p:bldP spid="375" grpId="3" animBg="1"/>
      <p:bldP spid="376" grpId="0" animBg="1"/>
      <p:bldP spid="376" grpId="1" animBg="1"/>
      <p:bldP spid="376" grpId="2" animBg="1"/>
      <p:bldP spid="376" grpId="3" animBg="1"/>
      <p:bldP spid="377" grpId="0" animBg="1"/>
      <p:bldP spid="377" grpId="1" animBg="1"/>
      <p:bldP spid="377" grpId="2" animBg="1"/>
      <p:bldP spid="377" grpId="3" animBg="1"/>
      <p:bldP spid="378" grpId="0" animBg="1"/>
      <p:bldP spid="378" grpId="1" animBg="1"/>
      <p:bldP spid="378" grpId="2" animBg="1"/>
      <p:bldP spid="378" grpId="3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400" grpId="0" animBg="1"/>
      <p:bldP spid="400" grpId="1" animBg="1"/>
      <p:bldP spid="400" grpId="2" animBg="1"/>
      <p:bldP spid="400" grpId="3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Oval 413">
            <a:extLst>
              <a:ext uri="{FF2B5EF4-FFF2-40B4-BE49-F238E27FC236}">
                <a16:creationId xmlns:a16="http://schemas.microsoft.com/office/drawing/2014/main" id="{7EF2D176-B5F6-4E10-93B0-AA83B9AFD347}"/>
              </a:ext>
            </a:extLst>
          </p:cNvPr>
          <p:cNvSpPr/>
          <p:nvPr/>
        </p:nvSpPr>
        <p:spPr>
          <a:xfrm>
            <a:off x="4007377" y="6443244"/>
            <a:ext cx="455171" cy="4551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" dirty="0"/>
              <a:t>Blink!</a:t>
            </a:r>
          </a:p>
        </p:txBody>
      </p:sp>
      <p:sp>
        <p:nvSpPr>
          <p:cNvPr id="7" name="SlideTitle"/>
          <p:cNvSpPr txBox="1">
            <a:spLocks/>
          </p:cNvSpPr>
          <p:nvPr/>
        </p:nvSpPr>
        <p:spPr>
          <a:xfrm>
            <a:off x="1944674" y="6455557"/>
            <a:ext cx="1329605" cy="400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Round: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02945" y="1290638"/>
            <a:ext cx="8503920" cy="5053012"/>
          </a:xfrm>
          <a:prstGeom prst="roundRect">
            <a:avLst>
              <a:gd name="adj" fmla="val 8373"/>
            </a:avLst>
          </a:prstGeom>
          <a:solidFill>
            <a:schemeClr val="tx1">
              <a:alpha val="46000"/>
            </a:schemeClr>
          </a:solidFill>
          <a:ln w="762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" name="ShowScoreGroup2">
            <a:hlinkClick r:id="" action="ppaction://macro?name=ShowScores"/>
          </p:cNvPr>
          <p:cNvSpPr/>
          <p:nvPr/>
        </p:nvSpPr>
        <p:spPr>
          <a:xfrm>
            <a:off x="11467525" y="2917136"/>
            <a:ext cx="1053612" cy="1802966"/>
          </a:xfrm>
          <a:custGeom>
            <a:avLst/>
            <a:gdLst>
              <a:gd name="connsiteX0" fmla="*/ 251514 w 1053612"/>
              <a:gd name="connsiteY0" fmla="*/ 0 h 1802966"/>
              <a:gd name="connsiteX1" fmla="*/ 1053612 w 1053612"/>
              <a:gd name="connsiteY1" fmla="*/ 0 h 1802966"/>
              <a:gd name="connsiteX2" fmla="*/ 1053612 w 1053612"/>
              <a:gd name="connsiteY2" fmla="*/ 1802966 h 1802966"/>
              <a:gd name="connsiteX3" fmla="*/ 251514 w 1053612"/>
              <a:gd name="connsiteY3" fmla="*/ 1802966 h 1802966"/>
              <a:gd name="connsiteX4" fmla="*/ 0 w 1053612"/>
              <a:gd name="connsiteY4" fmla="*/ 1551452 h 1802966"/>
              <a:gd name="connsiteX5" fmla="*/ 0 w 1053612"/>
              <a:gd name="connsiteY5" fmla="*/ 251514 h 1802966"/>
              <a:gd name="connsiteX6" fmla="*/ 251514 w 1053612"/>
              <a:gd name="connsiteY6" fmla="*/ 0 h 18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3612" h="1802966">
                <a:moveTo>
                  <a:pt x="251514" y="0"/>
                </a:moveTo>
                <a:lnTo>
                  <a:pt x="1053612" y="0"/>
                </a:lnTo>
                <a:lnTo>
                  <a:pt x="1053612" y="1802966"/>
                </a:lnTo>
                <a:lnTo>
                  <a:pt x="251514" y="1802966"/>
                </a:lnTo>
                <a:cubicBezTo>
                  <a:pt x="112607" y="1802966"/>
                  <a:pt x="0" y="1690359"/>
                  <a:pt x="0" y="1551452"/>
                </a:cubicBezTo>
                <a:lnTo>
                  <a:pt x="0" y="251514"/>
                </a:lnTo>
                <a:cubicBezTo>
                  <a:pt x="0" y="112607"/>
                  <a:pt x="112607" y="0"/>
                  <a:pt x="251514" y="0"/>
                </a:cubicBezTo>
                <a:close/>
              </a:path>
            </a:pathLst>
          </a:cu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 l="-200000" t="-5000" b="-140000"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r>
              <a:rPr lang="en-US" sz="66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</a:p>
        </p:txBody>
      </p:sp>
      <p:sp>
        <p:nvSpPr>
          <p:cNvPr id="9" name="ShowScoreGroup1">
            <a:hlinkClick r:id="" action="ppaction://macro?name=ShowScores"/>
          </p:cNvPr>
          <p:cNvSpPr/>
          <p:nvPr/>
        </p:nvSpPr>
        <p:spPr>
          <a:xfrm flipH="1">
            <a:off x="-371095" y="2917136"/>
            <a:ext cx="1163823" cy="1802966"/>
          </a:xfrm>
          <a:custGeom>
            <a:avLst/>
            <a:gdLst>
              <a:gd name="connsiteX0" fmla="*/ 1163823 w 1163823"/>
              <a:gd name="connsiteY0" fmla="*/ 0 h 1802966"/>
              <a:gd name="connsiteX1" fmla="*/ 251514 w 1163823"/>
              <a:gd name="connsiteY1" fmla="*/ 0 h 1802966"/>
              <a:gd name="connsiteX2" fmla="*/ 0 w 1163823"/>
              <a:gd name="connsiteY2" fmla="*/ 251514 h 1802966"/>
              <a:gd name="connsiteX3" fmla="*/ 0 w 1163823"/>
              <a:gd name="connsiteY3" fmla="*/ 1551452 h 1802966"/>
              <a:gd name="connsiteX4" fmla="*/ 251514 w 1163823"/>
              <a:gd name="connsiteY4" fmla="*/ 1802966 h 1802966"/>
              <a:gd name="connsiteX5" fmla="*/ 1163823 w 1163823"/>
              <a:gd name="connsiteY5" fmla="*/ 1802966 h 18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3823" h="1802966">
                <a:moveTo>
                  <a:pt x="1163823" y="0"/>
                </a:moveTo>
                <a:lnTo>
                  <a:pt x="251514" y="0"/>
                </a:lnTo>
                <a:cubicBezTo>
                  <a:pt x="112607" y="0"/>
                  <a:pt x="0" y="112607"/>
                  <a:pt x="0" y="251514"/>
                </a:cubicBezTo>
                <a:lnTo>
                  <a:pt x="0" y="1551452"/>
                </a:lnTo>
                <a:cubicBezTo>
                  <a:pt x="0" y="1690359"/>
                  <a:pt x="112607" y="1802966"/>
                  <a:pt x="251514" y="1802966"/>
                </a:cubicBezTo>
                <a:lnTo>
                  <a:pt x="1163823" y="1802966"/>
                </a:lnTo>
                <a:close/>
              </a:path>
            </a:pathLst>
          </a:cu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 l="-200000" t="-5000" b="-140000"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2880" rtlCol="0" anchor="ctr"/>
          <a:lstStyle/>
          <a:p>
            <a:pPr algn="r"/>
            <a:r>
              <a:rPr lang="en-US" sz="66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»</a:t>
            </a:r>
            <a:endParaRPr lang="en-US" sz="6600" b="1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 flipH="1">
            <a:off x="2458980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 flipH="1">
            <a:off x="3350182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 flipH="1">
            <a:off x="7806189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 flipH="1">
            <a:off x="3647249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flipH="1">
            <a:off x="8103256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 flipH="1">
            <a:off x="8697391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 flipH="1">
            <a:off x="9291525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 flipH="1">
            <a:off x="9885659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 flipH="1">
            <a:off x="1864846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 flipH="1">
            <a:off x="2756048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 flipH="1">
            <a:off x="3944316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 flipH="1">
            <a:off x="2161913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 flipH="1">
            <a:off x="3053115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 flipH="1">
            <a:off x="4241383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>
          <a:xfrm flipH="1">
            <a:off x="8400324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 flipH="1">
            <a:off x="8994458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 flipH="1">
            <a:off x="9588592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 flipH="1">
            <a:off x="10182726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 flipH="1">
            <a:off x="973645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 flipH="1">
            <a:off x="1567779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 flipH="1">
            <a:off x="2458980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 flipH="1">
            <a:off x="3350182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 flipH="1">
            <a:off x="7806189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 flipH="1">
            <a:off x="3647249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 flipH="1">
            <a:off x="8103256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 flipH="1">
            <a:off x="8697391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 flipH="1">
            <a:off x="9291525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 flipH="1">
            <a:off x="9885659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 flipH="1">
            <a:off x="10479794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 flipH="1">
            <a:off x="1270712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 flipH="1">
            <a:off x="1864846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 flipH="1">
            <a:off x="2756048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 flipH="1">
            <a:off x="3944316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 flipH="1">
            <a:off x="2161913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 flipH="1">
            <a:off x="3053115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 flipH="1">
            <a:off x="4241383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6" name="Oval 45"/>
          <p:cNvSpPr/>
          <p:nvPr/>
        </p:nvSpPr>
        <p:spPr>
          <a:xfrm flipH="1">
            <a:off x="8400324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 flipH="1">
            <a:off x="8994458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 flipH="1">
            <a:off x="9588592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 flipH="1">
            <a:off x="10182726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 flipH="1">
            <a:off x="10776861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1" name="Oval 50"/>
          <p:cNvSpPr/>
          <p:nvPr/>
        </p:nvSpPr>
        <p:spPr>
          <a:xfrm flipH="1">
            <a:off x="11073928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2" name="Oval 51"/>
          <p:cNvSpPr/>
          <p:nvPr/>
        </p:nvSpPr>
        <p:spPr>
          <a:xfrm flipH="1">
            <a:off x="379510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 flipH="1">
            <a:off x="973645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4" name="Oval 53"/>
          <p:cNvSpPr/>
          <p:nvPr/>
        </p:nvSpPr>
        <p:spPr>
          <a:xfrm flipH="1">
            <a:off x="1567779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5" name="Oval 54"/>
          <p:cNvSpPr/>
          <p:nvPr/>
        </p:nvSpPr>
        <p:spPr>
          <a:xfrm flipH="1">
            <a:off x="10479794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 flipH="1">
            <a:off x="676578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 flipH="1">
            <a:off x="1270712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 flipH="1">
            <a:off x="10776861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 flipH="1">
            <a:off x="11073928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 flipH="1">
            <a:off x="11370995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 flipH="1">
            <a:off x="11668062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 flipH="1">
            <a:off x="379510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 flipH="1">
            <a:off x="973645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 flipH="1">
            <a:off x="1567779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 flipH="1">
            <a:off x="10479794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 flipH="1">
            <a:off x="82443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7" name="Oval 66"/>
          <p:cNvSpPr/>
          <p:nvPr/>
        </p:nvSpPr>
        <p:spPr>
          <a:xfrm flipH="1">
            <a:off x="676578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8" name="Oval 67"/>
          <p:cNvSpPr/>
          <p:nvPr/>
        </p:nvSpPr>
        <p:spPr>
          <a:xfrm flipH="1">
            <a:off x="1270712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9" name="Oval 68"/>
          <p:cNvSpPr/>
          <p:nvPr/>
        </p:nvSpPr>
        <p:spPr>
          <a:xfrm flipH="1">
            <a:off x="10776861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 flipH="1">
            <a:off x="11073928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 flipH="1">
            <a:off x="11370995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2" name="Oval 71"/>
          <p:cNvSpPr/>
          <p:nvPr/>
        </p:nvSpPr>
        <p:spPr>
          <a:xfrm flipH="1">
            <a:off x="11668062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>
          <a:xfrm flipH="1">
            <a:off x="11965129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 flipH="1">
            <a:off x="973645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5" name="Oval 74"/>
          <p:cNvSpPr/>
          <p:nvPr/>
        </p:nvSpPr>
        <p:spPr>
          <a:xfrm flipH="1">
            <a:off x="1567779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6" name="Oval 75"/>
          <p:cNvSpPr/>
          <p:nvPr/>
        </p:nvSpPr>
        <p:spPr>
          <a:xfrm flipH="1">
            <a:off x="10479794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 flipH="1">
            <a:off x="1270712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>
          <a:xfrm flipH="1">
            <a:off x="10776861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9" name="Oval 78"/>
          <p:cNvSpPr/>
          <p:nvPr/>
        </p:nvSpPr>
        <p:spPr>
          <a:xfrm flipH="1">
            <a:off x="11073928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 flipH="1">
            <a:off x="973645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>
          <a:xfrm flipH="1">
            <a:off x="1567779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2" name="Oval 81"/>
          <p:cNvSpPr/>
          <p:nvPr/>
        </p:nvSpPr>
        <p:spPr>
          <a:xfrm flipH="1">
            <a:off x="10479794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3" name="Oval 82"/>
          <p:cNvSpPr/>
          <p:nvPr/>
        </p:nvSpPr>
        <p:spPr>
          <a:xfrm flipH="1">
            <a:off x="1270712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4" name="Oval 83"/>
          <p:cNvSpPr/>
          <p:nvPr/>
        </p:nvSpPr>
        <p:spPr>
          <a:xfrm flipH="1">
            <a:off x="10776861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5" name="Oval 84"/>
          <p:cNvSpPr/>
          <p:nvPr/>
        </p:nvSpPr>
        <p:spPr>
          <a:xfrm flipH="1">
            <a:off x="11073928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6" name="Oval 85"/>
          <p:cNvSpPr/>
          <p:nvPr/>
        </p:nvSpPr>
        <p:spPr>
          <a:xfrm flipH="1">
            <a:off x="2458980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7" name="Oval 86"/>
          <p:cNvSpPr/>
          <p:nvPr/>
        </p:nvSpPr>
        <p:spPr>
          <a:xfrm flipH="1">
            <a:off x="3350182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8" name="Oval 87"/>
          <p:cNvSpPr/>
          <p:nvPr/>
        </p:nvSpPr>
        <p:spPr>
          <a:xfrm flipH="1">
            <a:off x="7806189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9" name="Oval 88"/>
          <p:cNvSpPr/>
          <p:nvPr/>
        </p:nvSpPr>
        <p:spPr>
          <a:xfrm flipH="1">
            <a:off x="3647249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0" name="Oval 89"/>
          <p:cNvSpPr/>
          <p:nvPr/>
        </p:nvSpPr>
        <p:spPr>
          <a:xfrm flipH="1">
            <a:off x="8103256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1" name="Oval 90"/>
          <p:cNvSpPr/>
          <p:nvPr/>
        </p:nvSpPr>
        <p:spPr>
          <a:xfrm flipH="1">
            <a:off x="8697391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2" name="Oval 91"/>
          <p:cNvSpPr/>
          <p:nvPr/>
        </p:nvSpPr>
        <p:spPr>
          <a:xfrm flipH="1">
            <a:off x="9291525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3" name="Oval 92"/>
          <p:cNvSpPr/>
          <p:nvPr/>
        </p:nvSpPr>
        <p:spPr>
          <a:xfrm flipH="1">
            <a:off x="2756048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4" name="Oval 93"/>
          <p:cNvSpPr/>
          <p:nvPr/>
        </p:nvSpPr>
        <p:spPr>
          <a:xfrm flipH="1">
            <a:off x="3944316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5" name="Oval 94"/>
          <p:cNvSpPr/>
          <p:nvPr/>
        </p:nvSpPr>
        <p:spPr>
          <a:xfrm flipH="1">
            <a:off x="3053115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6" name="Oval 95"/>
          <p:cNvSpPr/>
          <p:nvPr/>
        </p:nvSpPr>
        <p:spPr>
          <a:xfrm flipH="1">
            <a:off x="4241383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7" name="Oval 96"/>
          <p:cNvSpPr/>
          <p:nvPr/>
        </p:nvSpPr>
        <p:spPr>
          <a:xfrm flipH="1">
            <a:off x="8400324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8" name="Oval 97"/>
          <p:cNvSpPr/>
          <p:nvPr/>
        </p:nvSpPr>
        <p:spPr>
          <a:xfrm flipH="1">
            <a:off x="8994458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9" name="Oval 98"/>
          <p:cNvSpPr/>
          <p:nvPr/>
        </p:nvSpPr>
        <p:spPr>
          <a:xfrm flipH="1">
            <a:off x="9588592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0" name="Oval 99"/>
          <p:cNvSpPr/>
          <p:nvPr/>
        </p:nvSpPr>
        <p:spPr>
          <a:xfrm flipH="1">
            <a:off x="1567779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1" name="Oval 100"/>
          <p:cNvSpPr/>
          <p:nvPr/>
        </p:nvSpPr>
        <p:spPr>
          <a:xfrm flipH="1">
            <a:off x="2458980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2" name="Oval 101"/>
          <p:cNvSpPr/>
          <p:nvPr/>
        </p:nvSpPr>
        <p:spPr>
          <a:xfrm flipH="1">
            <a:off x="3350182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3" name="Oval 102"/>
          <p:cNvSpPr/>
          <p:nvPr/>
        </p:nvSpPr>
        <p:spPr>
          <a:xfrm flipH="1">
            <a:off x="7806189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4" name="Oval 103"/>
          <p:cNvSpPr/>
          <p:nvPr/>
        </p:nvSpPr>
        <p:spPr>
          <a:xfrm flipH="1">
            <a:off x="3647249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5" name="Oval 104"/>
          <p:cNvSpPr/>
          <p:nvPr/>
        </p:nvSpPr>
        <p:spPr>
          <a:xfrm flipH="1">
            <a:off x="8103256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6" name="Oval 105"/>
          <p:cNvSpPr/>
          <p:nvPr/>
        </p:nvSpPr>
        <p:spPr>
          <a:xfrm flipH="1">
            <a:off x="8697391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7" name="Oval 106"/>
          <p:cNvSpPr/>
          <p:nvPr/>
        </p:nvSpPr>
        <p:spPr>
          <a:xfrm flipH="1">
            <a:off x="9291525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8" name="Oval 107"/>
          <p:cNvSpPr/>
          <p:nvPr/>
        </p:nvSpPr>
        <p:spPr>
          <a:xfrm flipH="1">
            <a:off x="9885659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9" name="Oval 108"/>
          <p:cNvSpPr/>
          <p:nvPr/>
        </p:nvSpPr>
        <p:spPr>
          <a:xfrm flipH="1">
            <a:off x="10479794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0" name="Oval 109"/>
          <p:cNvSpPr/>
          <p:nvPr/>
        </p:nvSpPr>
        <p:spPr>
          <a:xfrm flipH="1">
            <a:off x="1270712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1" name="Oval 110"/>
          <p:cNvSpPr/>
          <p:nvPr/>
        </p:nvSpPr>
        <p:spPr>
          <a:xfrm flipH="1">
            <a:off x="1864846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2" name="Oval 111"/>
          <p:cNvSpPr/>
          <p:nvPr/>
        </p:nvSpPr>
        <p:spPr>
          <a:xfrm flipH="1">
            <a:off x="2756048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3" name="Oval 112"/>
          <p:cNvSpPr/>
          <p:nvPr/>
        </p:nvSpPr>
        <p:spPr>
          <a:xfrm flipH="1">
            <a:off x="3944316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4" name="Oval 113"/>
          <p:cNvSpPr/>
          <p:nvPr/>
        </p:nvSpPr>
        <p:spPr>
          <a:xfrm flipH="1">
            <a:off x="2161913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5" name="Oval 114"/>
          <p:cNvSpPr/>
          <p:nvPr/>
        </p:nvSpPr>
        <p:spPr>
          <a:xfrm flipH="1">
            <a:off x="3053115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6" name="Oval 115"/>
          <p:cNvSpPr/>
          <p:nvPr/>
        </p:nvSpPr>
        <p:spPr>
          <a:xfrm flipH="1">
            <a:off x="4241383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7" name="Oval 116"/>
          <p:cNvSpPr/>
          <p:nvPr/>
        </p:nvSpPr>
        <p:spPr>
          <a:xfrm flipH="1">
            <a:off x="8400324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8" name="Oval 117"/>
          <p:cNvSpPr/>
          <p:nvPr/>
        </p:nvSpPr>
        <p:spPr>
          <a:xfrm flipH="1">
            <a:off x="8994458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9" name="Oval 118"/>
          <p:cNvSpPr/>
          <p:nvPr/>
        </p:nvSpPr>
        <p:spPr>
          <a:xfrm flipH="1">
            <a:off x="9588592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0" name="Oval 119"/>
          <p:cNvSpPr/>
          <p:nvPr/>
        </p:nvSpPr>
        <p:spPr>
          <a:xfrm flipH="1">
            <a:off x="10182726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1" name="Oval 120"/>
          <p:cNvSpPr/>
          <p:nvPr/>
        </p:nvSpPr>
        <p:spPr>
          <a:xfrm flipH="1">
            <a:off x="10776861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2" name="Oval 121"/>
          <p:cNvSpPr/>
          <p:nvPr/>
        </p:nvSpPr>
        <p:spPr>
          <a:xfrm flipH="1">
            <a:off x="973645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3" name="Oval 122"/>
          <p:cNvSpPr/>
          <p:nvPr/>
        </p:nvSpPr>
        <p:spPr>
          <a:xfrm flipH="1">
            <a:off x="1567779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4" name="Oval 123"/>
          <p:cNvSpPr/>
          <p:nvPr/>
        </p:nvSpPr>
        <p:spPr>
          <a:xfrm flipH="1">
            <a:off x="10479794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5" name="Oval 124"/>
          <p:cNvSpPr/>
          <p:nvPr/>
        </p:nvSpPr>
        <p:spPr>
          <a:xfrm flipH="1">
            <a:off x="676578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6" name="Oval 125"/>
          <p:cNvSpPr/>
          <p:nvPr/>
        </p:nvSpPr>
        <p:spPr>
          <a:xfrm flipH="1">
            <a:off x="1270712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7" name="Oval 126"/>
          <p:cNvSpPr/>
          <p:nvPr/>
        </p:nvSpPr>
        <p:spPr>
          <a:xfrm flipH="1">
            <a:off x="10776861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8" name="Oval 127"/>
          <p:cNvSpPr/>
          <p:nvPr/>
        </p:nvSpPr>
        <p:spPr>
          <a:xfrm flipH="1">
            <a:off x="11073928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9" name="Oval 128"/>
          <p:cNvSpPr/>
          <p:nvPr/>
        </p:nvSpPr>
        <p:spPr>
          <a:xfrm flipH="1">
            <a:off x="11370995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0" name="Oval 129"/>
          <p:cNvSpPr/>
          <p:nvPr/>
        </p:nvSpPr>
        <p:spPr>
          <a:xfrm flipH="1">
            <a:off x="379510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1" name="Oval 130"/>
          <p:cNvSpPr/>
          <p:nvPr/>
        </p:nvSpPr>
        <p:spPr>
          <a:xfrm flipH="1">
            <a:off x="973645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2" name="Oval 131"/>
          <p:cNvSpPr/>
          <p:nvPr/>
        </p:nvSpPr>
        <p:spPr>
          <a:xfrm flipH="1">
            <a:off x="1567779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3" name="Oval 132"/>
          <p:cNvSpPr/>
          <p:nvPr/>
        </p:nvSpPr>
        <p:spPr>
          <a:xfrm flipH="1">
            <a:off x="10479794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4" name="Oval 133"/>
          <p:cNvSpPr/>
          <p:nvPr/>
        </p:nvSpPr>
        <p:spPr>
          <a:xfrm flipH="1">
            <a:off x="82443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5" name="Oval 134"/>
          <p:cNvSpPr/>
          <p:nvPr/>
        </p:nvSpPr>
        <p:spPr>
          <a:xfrm flipH="1">
            <a:off x="676578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6" name="Oval 135"/>
          <p:cNvSpPr/>
          <p:nvPr/>
        </p:nvSpPr>
        <p:spPr>
          <a:xfrm flipH="1">
            <a:off x="1270712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7" name="Oval 136"/>
          <p:cNvSpPr/>
          <p:nvPr/>
        </p:nvSpPr>
        <p:spPr>
          <a:xfrm flipH="1">
            <a:off x="10776861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8" name="Oval 137"/>
          <p:cNvSpPr/>
          <p:nvPr/>
        </p:nvSpPr>
        <p:spPr>
          <a:xfrm flipH="1">
            <a:off x="11073928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9" name="Oval 138"/>
          <p:cNvSpPr/>
          <p:nvPr/>
        </p:nvSpPr>
        <p:spPr>
          <a:xfrm flipH="1">
            <a:off x="11370995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0" name="Oval 139"/>
          <p:cNvSpPr/>
          <p:nvPr/>
        </p:nvSpPr>
        <p:spPr>
          <a:xfrm flipH="1">
            <a:off x="11668062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1" name="Oval 140"/>
          <p:cNvSpPr/>
          <p:nvPr/>
        </p:nvSpPr>
        <p:spPr>
          <a:xfrm flipH="1">
            <a:off x="11965129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2" name="Oval 141"/>
          <p:cNvSpPr/>
          <p:nvPr/>
        </p:nvSpPr>
        <p:spPr>
          <a:xfrm flipH="1">
            <a:off x="-214624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3" name="Oval 142"/>
          <p:cNvSpPr/>
          <p:nvPr/>
        </p:nvSpPr>
        <p:spPr>
          <a:xfrm flipH="1">
            <a:off x="379510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4" name="Oval 143"/>
          <p:cNvSpPr/>
          <p:nvPr/>
        </p:nvSpPr>
        <p:spPr>
          <a:xfrm flipH="1">
            <a:off x="973645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5" name="Oval 144"/>
          <p:cNvSpPr/>
          <p:nvPr/>
        </p:nvSpPr>
        <p:spPr>
          <a:xfrm flipH="1">
            <a:off x="1567779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6" name="Oval 145"/>
          <p:cNvSpPr/>
          <p:nvPr/>
        </p:nvSpPr>
        <p:spPr>
          <a:xfrm flipH="1">
            <a:off x="10479794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7" name="Oval 146"/>
          <p:cNvSpPr/>
          <p:nvPr/>
        </p:nvSpPr>
        <p:spPr>
          <a:xfrm flipH="1">
            <a:off x="82443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8" name="Oval 147"/>
          <p:cNvSpPr/>
          <p:nvPr/>
        </p:nvSpPr>
        <p:spPr>
          <a:xfrm flipH="1">
            <a:off x="676578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9" name="Oval 148"/>
          <p:cNvSpPr/>
          <p:nvPr/>
        </p:nvSpPr>
        <p:spPr>
          <a:xfrm flipH="1">
            <a:off x="1270712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0" name="Oval 149"/>
          <p:cNvSpPr/>
          <p:nvPr/>
        </p:nvSpPr>
        <p:spPr>
          <a:xfrm flipH="1">
            <a:off x="10776861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1" name="Oval 150"/>
          <p:cNvSpPr/>
          <p:nvPr/>
        </p:nvSpPr>
        <p:spPr>
          <a:xfrm flipH="1">
            <a:off x="11073928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2" name="Oval 151"/>
          <p:cNvSpPr/>
          <p:nvPr/>
        </p:nvSpPr>
        <p:spPr>
          <a:xfrm flipH="1">
            <a:off x="11370995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3" name="Oval 152"/>
          <p:cNvSpPr/>
          <p:nvPr/>
        </p:nvSpPr>
        <p:spPr>
          <a:xfrm flipH="1">
            <a:off x="11668062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4" name="Oval 153"/>
          <p:cNvSpPr/>
          <p:nvPr/>
        </p:nvSpPr>
        <p:spPr>
          <a:xfrm flipH="1">
            <a:off x="11965129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5" name="Oval 154"/>
          <p:cNvSpPr/>
          <p:nvPr/>
        </p:nvSpPr>
        <p:spPr>
          <a:xfrm flipH="1">
            <a:off x="12262197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6" name="Oval 155"/>
          <p:cNvSpPr/>
          <p:nvPr/>
        </p:nvSpPr>
        <p:spPr>
          <a:xfrm flipH="1">
            <a:off x="973645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7" name="Oval 156"/>
          <p:cNvSpPr/>
          <p:nvPr/>
        </p:nvSpPr>
        <p:spPr>
          <a:xfrm flipH="1">
            <a:off x="1567779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8" name="Oval 157"/>
          <p:cNvSpPr/>
          <p:nvPr/>
        </p:nvSpPr>
        <p:spPr>
          <a:xfrm flipH="1">
            <a:off x="10479794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9" name="Oval 158"/>
          <p:cNvSpPr/>
          <p:nvPr/>
        </p:nvSpPr>
        <p:spPr>
          <a:xfrm flipH="1">
            <a:off x="1270712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0" name="Oval 159"/>
          <p:cNvSpPr/>
          <p:nvPr/>
        </p:nvSpPr>
        <p:spPr>
          <a:xfrm flipH="1">
            <a:off x="10776861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1" name="Oval 160"/>
          <p:cNvSpPr/>
          <p:nvPr/>
        </p:nvSpPr>
        <p:spPr>
          <a:xfrm flipH="1">
            <a:off x="11073928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2" name="Oval 161"/>
          <p:cNvSpPr/>
          <p:nvPr/>
        </p:nvSpPr>
        <p:spPr>
          <a:xfrm flipH="1">
            <a:off x="973645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3" name="Oval 162"/>
          <p:cNvSpPr/>
          <p:nvPr/>
        </p:nvSpPr>
        <p:spPr>
          <a:xfrm flipH="1">
            <a:off x="1567779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4" name="Oval 163"/>
          <p:cNvSpPr/>
          <p:nvPr/>
        </p:nvSpPr>
        <p:spPr>
          <a:xfrm flipH="1">
            <a:off x="10479794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5" name="Oval 164"/>
          <p:cNvSpPr/>
          <p:nvPr/>
        </p:nvSpPr>
        <p:spPr>
          <a:xfrm flipH="1">
            <a:off x="1270712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6" name="Oval 165"/>
          <p:cNvSpPr/>
          <p:nvPr/>
        </p:nvSpPr>
        <p:spPr>
          <a:xfrm flipH="1">
            <a:off x="10776861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7" name="Oval 166"/>
          <p:cNvSpPr/>
          <p:nvPr/>
        </p:nvSpPr>
        <p:spPr>
          <a:xfrm flipH="1">
            <a:off x="11073928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8" name="Oval 167"/>
          <p:cNvSpPr/>
          <p:nvPr/>
        </p:nvSpPr>
        <p:spPr>
          <a:xfrm flipH="1">
            <a:off x="973645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9" name="Oval 168"/>
          <p:cNvSpPr/>
          <p:nvPr/>
        </p:nvSpPr>
        <p:spPr>
          <a:xfrm flipH="1">
            <a:off x="1567779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0" name="Oval 169"/>
          <p:cNvSpPr/>
          <p:nvPr/>
        </p:nvSpPr>
        <p:spPr>
          <a:xfrm flipH="1">
            <a:off x="10479794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1" name="Oval 170"/>
          <p:cNvSpPr/>
          <p:nvPr/>
        </p:nvSpPr>
        <p:spPr>
          <a:xfrm flipH="1">
            <a:off x="1270712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2" name="Oval 171"/>
          <p:cNvSpPr/>
          <p:nvPr/>
        </p:nvSpPr>
        <p:spPr>
          <a:xfrm flipH="1">
            <a:off x="10776861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3" name="Oval 172"/>
          <p:cNvSpPr/>
          <p:nvPr/>
        </p:nvSpPr>
        <p:spPr>
          <a:xfrm flipH="1">
            <a:off x="11073928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4" name="Oval 173"/>
          <p:cNvSpPr/>
          <p:nvPr/>
        </p:nvSpPr>
        <p:spPr>
          <a:xfrm flipH="1">
            <a:off x="973645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5" name="Oval 174"/>
          <p:cNvSpPr/>
          <p:nvPr/>
        </p:nvSpPr>
        <p:spPr>
          <a:xfrm flipH="1">
            <a:off x="1567779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6" name="Oval 175"/>
          <p:cNvSpPr/>
          <p:nvPr/>
        </p:nvSpPr>
        <p:spPr>
          <a:xfrm flipH="1">
            <a:off x="10479794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7" name="Oval 176"/>
          <p:cNvSpPr/>
          <p:nvPr/>
        </p:nvSpPr>
        <p:spPr>
          <a:xfrm flipH="1">
            <a:off x="1270712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8" name="Oval 177"/>
          <p:cNvSpPr/>
          <p:nvPr/>
        </p:nvSpPr>
        <p:spPr>
          <a:xfrm flipH="1">
            <a:off x="10776861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9" name="Oval 178"/>
          <p:cNvSpPr/>
          <p:nvPr/>
        </p:nvSpPr>
        <p:spPr>
          <a:xfrm flipH="1">
            <a:off x="11073928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0" name="Oval 179"/>
          <p:cNvSpPr/>
          <p:nvPr/>
        </p:nvSpPr>
        <p:spPr>
          <a:xfrm flipH="1">
            <a:off x="-214624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1" name="Oval 180"/>
          <p:cNvSpPr/>
          <p:nvPr/>
        </p:nvSpPr>
        <p:spPr>
          <a:xfrm flipH="1">
            <a:off x="379510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2" name="Oval 181"/>
          <p:cNvSpPr/>
          <p:nvPr/>
        </p:nvSpPr>
        <p:spPr>
          <a:xfrm flipH="1">
            <a:off x="973645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3" name="Oval 182"/>
          <p:cNvSpPr/>
          <p:nvPr/>
        </p:nvSpPr>
        <p:spPr>
          <a:xfrm flipH="1">
            <a:off x="1567779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4" name="Oval 183"/>
          <p:cNvSpPr/>
          <p:nvPr/>
        </p:nvSpPr>
        <p:spPr>
          <a:xfrm flipH="1">
            <a:off x="10479794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5" name="Oval 184"/>
          <p:cNvSpPr/>
          <p:nvPr/>
        </p:nvSpPr>
        <p:spPr>
          <a:xfrm flipH="1">
            <a:off x="82443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6" name="Oval 185"/>
          <p:cNvSpPr/>
          <p:nvPr/>
        </p:nvSpPr>
        <p:spPr>
          <a:xfrm flipH="1">
            <a:off x="676578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7" name="Oval 186"/>
          <p:cNvSpPr/>
          <p:nvPr/>
        </p:nvSpPr>
        <p:spPr>
          <a:xfrm flipH="1">
            <a:off x="1270712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8" name="Oval 187"/>
          <p:cNvSpPr/>
          <p:nvPr/>
        </p:nvSpPr>
        <p:spPr>
          <a:xfrm flipH="1">
            <a:off x="10776861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9" name="Oval 188"/>
          <p:cNvSpPr/>
          <p:nvPr/>
        </p:nvSpPr>
        <p:spPr>
          <a:xfrm flipH="1">
            <a:off x="11073928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0" name="Oval 189"/>
          <p:cNvSpPr/>
          <p:nvPr/>
        </p:nvSpPr>
        <p:spPr>
          <a:xfrm flipH="1">
            <a:off x="11370995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1" name="Oval 190"/>
          <p:cNvSpPr/>
          <p:nvPr/>
        </p:nvSpPr>
        <p:spPr>
          <a:xfrm flipH="1">
            <a:off x="11668062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2" name="Oval 191"/>
          <p:cNvSpPr/>
          <p:nvPr/>
        </p:nvSpPr>
        <p:spPr>
          <a:xfrm flipH="1">
            <a:off x="11965129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3" name="Oval 192"/>
          <p:cNvSpPr/>
          <p:nvPr/>
        </p:nvSpPr>
        <p:spPr>
          <a:xfrm flipH="1">
            <a:off x="12262197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4" name="Oval 193"/>
          <p:cNvSpPr/>
          <p:nvPr/>
        </p:nvSpPr>
        <p:spPr>
          <a:xfrm flipH="1">
            <a:off x="-214624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5" name="Oval 194"/>
          <p:cNvSpPr/>
          <p:nvPr/>
        </p:nvSpPr>
        <p:spPr>
          <a:xfrm flipH="1">
            <a:off x="379510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6" name="Oval 195"/>
          <p:cNvSpPr/>
          <p:nvPr/>
        </p:nvSpPr>
        <p:spPr>
          <a:xfrm flipH="1">
            <a:off x="973645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7" name="Oval 196"/>
          <p:cNvSpPr/>
          <p:nvPr/>
        </p:nvSpPr>
        <p:spPr>
          <a:xfrm flipH="1">
            <a:off x="1567779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8" name="Oval 197"/>
          <p:cNvSpPr/>
          <p:nvPr/>
        </p:nvSpPr>
        <p:spPr>
          <a:xfrm flipH="1">
            <a:off x="10479794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9" name="Oval 198"/>
          <p:cNvSpPr/>
          <p:nvPr/>
        </p:nvSpPr>
        <p:spPr>
          <a:xfrm flipH="1">
            <a:off x="82443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0" name="Oval 199"/>
          <p:cNvSpPr/>
          <p:nvPr/>
        </p:nvSpPr>
        <p:spPr>
          <a:xfrm flipH="1">
            <a:off x="676578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1" name="Oval 200"/>
          <p:cNvSpPr/>
          <p:nvPr/>
        </p:nvSpPr>
        <p:spPr>
          <a:xfrm flipH="1">
            <a:off x="1270712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2" name="Oval 201"/>
          <p:cNvSpPr/>
          <p:nvPr/>
        </p:nvSpPr>
        <p:spPr>
          <a:xfrm flipH="1">
            <a:off x="10776861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3" name="Oval 202"/>
          <p:cNvSpPr/>
          <p:nvPr/>
        </p:nvSpPr>
        <p:spPr>
          <a:xfrm flipH="1">
            <a:off x="11073928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4" name="Oval 203"/>
          <p:cNvSpPr/>
          <p:nvPr/>
        </p:nvSpPr>
        <p:spPr>
          <a:xfrm flipH="1">
            <a:off x="11370995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5" name="Oval 204"/>
          <p:cNvSpPr/>
          <p:nvPr/>
        </p:nvSpPr>
        <p:spPr>
          <a:xfrm flipH="1">
            <a:off x="11668062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6" name="Oval 205"/>
          <p:cNvSpPr/>
          <p:nvPr/>
        </p:nvSpPr>
        <p:spPr>
          <a:xfrm flipH="1">
            <a:off x="11965129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7" name="Oval 206"/>
          <p:cNvSpPr/>
          <p:nvPr/>
        </p:nvSpPr>
        <p:spPr>
          <a:xfrm flipH="1">
            <a:off x="12262197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8" name="Oval 207"/>
          <p:cNvSpPr/>
          <p:nvPr/>
        </p:nvSpPr>
        <p:spPr>
          <a:xfrm flipH="1">
            <a:off x="379510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9" name="Oval 208"/>
          <p:cNvSpPr/>
          <p:nvPr/>
        </p:nvSpPr>
        <p:spPr>
          <a:xfrm flipH="1">
            <a:off x="973645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0" name="Oval 209"/>
          <p:cNvSpPr/>
          <p:nvPr/>
        </p:nvSpPr>
        <p:spPr>
          <a:xfrm flipH="1">
            <a:off x="1567779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1" name="Oval 210"/>
          <p:cNvSpPr/>
          <p:nvPr/>
        </p:nvSpPr>
        <p:spPr>
          <a:xfrm flipH="1">
            <a:off x="10479794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2" name="Oval 211"/>
          <p:cNvSpPr/>
          <p:nvPr/>
        </p:nvSpPr>
        <p:spPr>
          <a:xfrm flipH="1">
            <a:off x="82443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3" name="Oval 212"/>
          <p:cNvSpPr/>
          <p:nvPr/>
        </p:nvSpPr>
        <p:spPr>
          <a:xfrm flipH="1">
            <a:off x="676578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4" name="Oval 213"/>
          <p:cNvSpPr/>
          <p:nvPr/>
        </p:nvSpPr>
        <p:spPr>
          <a:xfrm flipH="1">
            <a:off x="1270712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5" name="Oval 214"/>
          <p:cNvSpPr/>
          <p:nvPr/>
        </p:nvSpPr>
        <p:spPr>
          <a:xfrm flipH="1">
            <a:off x="10776861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6" name="Oval 215"/>
          <p:cNvSpPr/>
          <p:nvPr/>
        </p:nvSpPr>
        <p:spPr>
          <a:xfrm flipH="1">
            <a:off x="11073928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7" name="Oval 216"/>
          <p:cNvSpPr/>
          <p:nvPr/>
        </p:nvSpPr>
        <p:spPr>
          <a:xfrm flipH="1">
            <a:off x="11370995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8" name="Oval 217"/>
          <p:cNvSpPr/>
          <p:nvPr/>
        </p:nvSpPr>
        <p:spPr>
          <a:xfrm flipH="1">
            <a:off x="11668062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9" name="Oval 218"/>
          <p:cNvSpPr/>
          <p:nvPr/>
        </p:nvSpPr>
        <p:spPr>
          <a:xfrm flipH="1">
            <a:off x="11965129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0" name="Oval 219"/>
          <p:cNvSpPr/>
          <p:nvPr/>
        </p:nvSpPr>
        <p:spPr>
          <a:xfrm flipH="1">
            <a:off x="379510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1" name="Oval 220"/>
          <p:cNvSpPr/>
          <p:nvPr/>
        </p:nvSpPr>
        <p:spPr>
          <a:xfrm flipH="1">
            <a:off x="973645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2" name="Oval 221"/>
          <p:cNvSpPr/>
          <p:nvPr/>
        </p:nvSpPr>
        <p:spPr>
          <a:xfrm flipH="1">
            <a:off x="1567779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3" name="Oval 222"/>
          <p:cNvSpPr/>
          <p:nvPr/>
        </p:nvSpPr>
        <p:spPr>
          <a:xfrm flipH="1">
            <a:off x="10479794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4" name="Oval 223"/>
          <p:cNvSpPr/>
          <p:nvPr/>
        </p:nvSpPr>
        <p:spPr>
          <a:xfrm flipH="1">
            <a:off x="82443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5" name="Oval 224"/>
          <p:cNvSpPr/>
          <p:nvPr/>
        </p:nvSpPr>
        <p:spPr>
          <a:xfrm flipH="1">
            <a:off x="676578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6" name="Oval 225"/>
          <p:cNvSpPr/>
          <p:nvPr/>
        </p:nvSpPr>
        <p:spPr>
          <a:xfrm flipH="1">
            <a:off x="1270712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7" name="Oval 226"/>
          <p:cNvSpPr/>
          <p:nvPr/>
        </p:nvSpPr>
        <p:spPr>
          <a:xfrm flipH="1">
            <a:off x="10776861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8" name="Oval 227"/>
          <p:cNvSpPr/>
          <p:nvPr/>
        </p:nvSpPr>
        <p:spPr>
          <a:xfrm flipH="1">
            <a:off x="11073928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9" name="Oval 228"/>
          <p:cNvSpPr/>
          <p:nvPr/>
        </p:nvSpPr>
        <p:spPr>
          <a:xfrm flipH="1">
            <a:off x="11370995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0" name="Oval 229"/>
          <p:cNvSpPr/>
          <p:nvPr/>
        </p:nvSpPr>
        <p:spPr>
          <a:xfrm flipH="1">
            <a:off x="11668062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1" name="Oval 230"/>
          <p:cNvSpPr/>
          <p:nvPr/>
        </p:nvSpPr>
        <p:spPr>
          <a:xfrm flipH="1">
            <a:off x="11965129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2" name="Oval 231"/>
          <p:cNvSpPr/>
          <p:nvPr/>
        </p:nvSpPr>
        <p:spPr>
          <a:xfrm flipH="1">
            <a:off x="379510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3" name="Oval 232"/>
          <p:cNvSpPr/>
          <p:nvPr/>
        </p:nvSpPr>
        <p:spPr>
          <a:xfrm flipH="1">
            <a:off x="973645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4" name="Oval 233"/>
          <p:cNvSpPr/>
          <p:nvPr/>
        </p:nvSpPr>
        <p:spPr>
          <a:xfrm flipH="1">
            <a:off x="1567779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5" name="Oval 234"/>
          <p:cNvSpPr/>
          <p:nvPr/>
        </p:nvSpPr>
        <p:spPr>
          <a:xfrm flipH="1">
            <a:off x="10479794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6" name="Oval 235"/>
          <p:cNvSpPr/>
          <p:nvPr/>
        </p:nvSpPr>
        <p:spPr>
          <a:xfrm flipH="1">
            <a:off x="676578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7" name="Oval 236"/>
          <p:cNvSpPr/>
          <p:nvPr/>
        </p:nvSpPr>
        <p:spPr>
          <a:xfrm flipH="1">
            <a:off x="1270712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8" name="Oval 237"/>
          <p:cNvSpPr/>
          <p:nvPr/>
        </p:nvSpPr>
        <p:spPr>
          <a:xfrm flipH="1">
            <a:off x="10776861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9" name="Oval 238"/>
          <p:cNvSpPr/>
          <p:nvPr/>
        </p:nvSpPr>
        <p:spPr>
          <a:xfrm flipH="1">
            <a:off x="11073928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40" name="Oval 239"/>
          <p:cNvSpPr/>
          <p:nvPr/>
        </p:nvSpPr>
        <p:spPr>
          <a:xfrm flipH="1">
            <a:off x="11370995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41" name="Oval 240"/>
          <p:cNvSpPr/>
          <p:nvPr/>
        </p:nvSpPr>
        <p:spPr>
          <a:xfrm flipH="1">
            <a:off x="11668062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grpSp>
        <p:nvGrpSpPr>
          <p:cNvPr id="242" name="Group 241"/>
          <p:cNvGrpSpPr/>
          <p:nvPr/>
        </p:nvGrpSpPr>
        <p:grpSpPr>
          <a:xfrm>
            <a:off x="676578" y="6439809"/>
            <a:ext cx="10326499" cy="226216"/>
            <a:chOff x="676578" y="6439809"/>
            <a:chExt cx="10326499" cy="226216"/>
          </a:xfrm>
        </p:grpSpPr>
        <p:sp>
          <p:nvSpPr>
            <p:cNvPr id="243" name="Oval 242"/>
            <p:cNvSpPr/>
            <p:nvPr/>
          </p:nvSpPr>
          <p:spPr>
            <a:xfrm flipH="1">
              <a:off x="97364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4" name="Oval 243"/>
            <p:cNvSpPr/>
            <p:nvPr/>
          </p:nvSpPr>
          <p:spPr>
            <a:xfrm flipH="1">
              <a:off x="156777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5" name="Oval 244"/>
            <p:cNvSpPr/>
            <p:nvPr/>
          </p:nvSpPr>
          <p:spPr>
            <a:xfrm flipH="1">
              <a:off x="2458980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6" name="Oval 245"/>
            <p:cNvSpPr/>
            <p:nvPr/>
          </p:nvSpPr>
          <p:spPr>
            <a:xfrm flipH="1">
              <a:off x="335018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7" name="Oval 246"/>
            <p:cNvSpPr/>
            <p:nvPr/>
          </p:nvSpPr>
          <p:spPr>
            <a:xfrm flipH="1">
              <a:off x="4538451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8" name="Oval 247"/>
            <p:cNvSpPr/>
            <p:nvPr/>
          </p:nvSpPr>
          <p:spPr>
            <a:xfrm flipH="1">
              <a:off x="572671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9" name="Oval 248"/>
            <p:cNvSpPr/>
            <p:nvPr/>
          </p:nvSpPr>
          <p:spPr>
            <a:xfrm flipH="1">
              <a:off x="691498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0" name="Oval 249"/>
            <p:cNvSpPr/>
            <p:nvPr/>
          </p:nvSpPr>
          <p:spPr>
            <a:xfrm flipH="1">
              <a:off x="780618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1" name="Oval 250"/>
            <p:cNvSpPr/>
            <p:nvPr/>
          </p:nvSpPr>
          <p:spPr>
            <a:xfrm flipH="1">
              <a:off x="364724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2" name="Oval 251"/>
            <p:cNvSpPr/>
            <p:nvPr/>
          </p:nvSpPr>
          <p:spPr>
            <a:xfrm flipH="1">
              <a:off x="483551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3" name="Oval 252"/>
            <p:cNvSpPr/>
            <p:nvPr/>
          </p:nvSpPr>
          <p:spPr>
            <a:xfrm flipH="1">
              <a:off x="602378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4" name="Oval 253"/>
            <p:cNvSpPr/>
            <p:nvPr/>
          </p:nvSpPr>
          <p:spPr>
            <a:xfrm flipH="1">
              <a:off x="721205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5" name="Oval 254"/>
            <p:cNvSpPr/>
            <p:nvPr/>
          </p:nvSpPr>
          <p:spPr>
            <a:xfrm flipH="1">
              <a:off x="810325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6" name="Oval 255"/>
            <p:cNvSpPr/>
            <p:nvPr/>
          </p:nvSpPr>
          <p:spPr>
            <a:xfrm flipH="1">
              <a:off x="8697391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7" name="Oval 256"/>
            <p:cNvSpPr/>
            <p:nvPr/>
          </p:nvSpPr>
          <p:spPr>
            <a:xfrm flipH="1">
              <a:off x="929152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8" name="Oval 257"/>
            <p:cNvSpPr/>
            <p:nvPr/>
          </p:nvSpPr>
          <p:spPr>
            <a:xfrm flipH="1">
              <a:off x="988565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9" name="Oval 258"/>
            <p:cNvSpPr/>
            <p:nvPr/>
          </p:nvSpPr>
          <p:spPr>
            <a:xfrm flipH="1">
              <a:off x="10479794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0" name="Oval 259"/>
            <p:cNvSpPr/>
            <p:nvPr/>
          </p:nvSpPr>
          <p:spPr>
            <a:xfrm flipH="1">
              <a:off x="67657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1" name="Oval 260"/>
            <p:cNvSpPr/>
            <p:nvPr/>
          </p:nvSpPr>
          <p:spPr>
            <a:xfrm flipH="1">
              <a:off x="127071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2" name="Oval 261"/>
            <p:cNvSpPr/>
            <p:nvPr/>
          </p:nvSpPr>
          <p:spPr>
            <a:xfrm flipH="1">
              <a:off x="186484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3" name="Oval 262"/>
            <p:cNvSpPr/>
            <p:nvPr/>
          </p:nvSpPr>
          <p:spPr>
            <a:xfrm flipH="1">
              <a:off x="275604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4" name="Oval 263"/>
            <p:cNvSpPr/>
            <p:nvPr/>
          </p:nvSpPr>
          <p:spPr>
            <a:xfrm flipH="1">
              <a:off x="394431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5" name="Oval 264"/>
            <p:cNvSpPr/>
            <p:nvPr/>
          </p:nvSpPr>
          <p:spPr>
            <a:xfrm flipH="1">
              <a:off x="513258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6" name="Oval 265"/>
            <p:cNvSpPr/>
            <p:nvPr/>
          </p:nvSpPr>
          <p:spPr>
            <a:xfrm flipH="1">
              <a:off x="6320853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7" name="Oval 266"/>
            <p:cNvSpPr/>
            <p:nvPr/>
          </p:nvSpPr>
          <p:spPr>
            <a:xfrm flipH="1">
              <a:off x="2161913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8" name="Oval 267"/>
            <p:cNvSpPr/>
            <p:nvPr/>
          </p:nvSpPr>
          <p:spPr>
            <a:xfrm flipH="1">
              <a:off x="305311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9" name="Oval 268"/>
            <p:cNvSpPr/>
            <p:nvPr/>
          </p:nvSpPr>
          <p:spPr>
            <a:xfrm flipH="1">
              <a:off x="4241383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0" name="Oval 269"/>
            <p:cNvSpPr/>
            <p:nvPr/>
          </p:nvSpPr>
          <p:spPr>
            <a:xfrm flipH="1">
              <a:off x="542965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1" name="Oval 270"/>
            <p:cNvSpPr/>
            <p:nvPr/>
          </p:nvSpPr>
          <p:spPr>
            <a:xfrm flipH="1">
              <a:off x="6617921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2" name="Oval 271"/>
            <p:cNvSpPr/>
            <p:nvPr/>
          </p:nvSpPr>
          <p:spPr>
            <a:xfrm flipH="1">
              <a:off x="750912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3" name="Oval 272"/>
            <p:cNvSpPr/>
            <p:nvPr/>
          </p:nvSpPr>
          <p:spPr>
            <a:xfrm flipH="1">
              <a:off x="8400324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4" name="Oval 273"/>
            <p:cNvSpPr/>
            <p:nvPr/>
          </p:nvSpPr>
          <p:spPr>
            <a:xfrm flipH="1">
              <a:off x="899445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5" name="Oval 274"/>
            <p:cNvSpPr/>
            <p:nvPr/>
          </p:nvSpPr>
          <p:spPr>
            <a:xfrm flipH="1">
              <a:off x="958859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6" name="Oval 275"/>
            <p:cNvSpPr/>
            <p:nvPr/>
          </p:nvSpPr>
          <p:spPr>
            <a:xfrm flipH="1">
              <a:off x="1018272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7" name="Oval 276"/>
            <p:cNvSpPr/>
            <p:nvPr/>
          </p:nvSpPr>
          <p:spPr>
            <a:xfrm flipH="1">
              <a:off x="10776861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78" name="Oval 277"/>
          <p:cNvSpPr/>
          <p:nvPr/>
        </p:nvSpPr>
        <p:spPr>
          <a:xfrm flipH="1">
            <a:off x="11073928" y="643980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79" name="Oval 278"/>
          <p:cNvSpPr/>
          <p:nvPr/>
        </p:nvSpPr>
        <p:spPr>
          <a:xfrm flipH="1">
            <a:off x="11370995" y="643980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0" name="Oval 279"/>
          <p:cNvSpPr/>
          <p:nvPr/>
        </p:nvSpPr>
        <p:spPr>
          <a:xfrm flipH="1">
            <a:off x="7505432" y="2776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1" name="Oval 280"/>
          <p:cNvSpPr/>
          <p:nvPr/>
        </p:nvSpPr>
        <p:spPr>
          <a:xfrm flipH="1">
            <a:off x="7208365" y="2776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2" name="Oval 281"/>
          <p:cNvSpPr/>
          <p:nvPr/>
        </p:nvSpPr>
        <p:spPr>
          <a:xfrm flipH="1">
            <a:off x="7505432" y="9260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3" name="Oval 282"/>
          <p:cNvSpPr/>
          <p:nvPr/>
        </p:nvSpPr>
        <p:spPr>
          <a:xfrm flipH="1">
            <a:off x="7208365" y="9260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4" name="Oval 283"/>
          <p:cNvSpPr/>
          <p:nvPr/>
        </p:nvSpPr>
        <p:spPr>
          <a:xfrm flipH="1">
            <a:off x="7505432" y="-4655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5" name="Oval 284"/>
          <p:cNvSpPr/>
          <p:nvPr/>
        </p:nvSpPr>
        <p:spPr>
          <a:xfrm flipH="1">
            <a:off x="7208365" y="-4655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6" name="Oval 285"/>
          <p:cNvSpPr/>
          <p:nvPr/>
        </p:nvSpPr>
        <p:spPr>
          <a:xfrm flipH="1">
            <a:off x="7505432" y="6018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7" name="Oval 286"/>
          <p:cNvSpPr/>
          <p:nvPr/>
        </p:nvSpPr>
        <p:spPr>
          <a:xfrm flipH="1">
            <a:off x="7208365" y="6018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8" name="Oval 287"/>
          <p:cNvSpPr/>
          <p:nvPr/>
        </p:nvSpPr>
        <p:spPr>
          <a:xfrm flipH="1">
            <a:off x="4551760" y="28527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9" name="Oval 288"/>
          <p:cNvSpPr/>
          <p:nvPr/>
        </p:nvSpPr>
        <p:spPr>
          <a:xfrm flipH="1">
            <a:off x="4848828" y="28527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0" name="Oval 289"/>
          <p:cNvSpPr/>
          <p:nvPr/>
        </p:nvSpPr>
        <p:spPr>
          <a:xfrm flipH="1">
            <a:off x="4551760" y="93370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1" name="Oval 290"/>
          <p:cNvSpPr/>
          <p:nvPr/>
        </p:nvSpPr>
        <p:spPr>
          <a:xfrm flipH="1">
            <a:off x="4848828" y="93370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2" name="Oval 291"/>
          <p:cNvSpPr/>
          <p:nvPr/>
        </p:nvSpPr>
        <p:spPr>
          <a:xfrm flipH="1">
            <a:off x="4551760" y="-3893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3" name="Oval 292"/>
          <p:cNvSpPr/>
          <p:nvPr/>
        </p:nvSpPr>
        <p:spPr>
          <a:xfrm flipH="1">
            <a:off x="4848828" y="-3893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4" name="Oval 293"/>
          <p:cNvSpPr/>
          <p:nvPr/>
        </p:nvSpPr>
        <p:spPr>
          <a:xfrm flipH="1">
            <a:off x="4551760" y="60948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5" name="Oval 294"/>
          <p:cNvSpPr/>
          <p:nvPr/>
        </p:nvSpPr>
        <p:spPr>
          <a:xfrm flipH="1">
            <a:off x="4848828" y="60948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6" name="Freeform 295"/>
          <p:cNvSpPr/>
          <p:nvPr/>
        </p:nvSpPr>
        <p:spPr>
          <a:xfrm>
            <a:off x="-336838" y="-191975"/>
            <a:ext cx="12857975" cy="6945589"/>
          </a:xfrm>
          <a:custGeom>
            <a:avLst/>
            <a:gdLst>
              <a:gd name="connsiteX0" fmla="*/ 2643823 w 12857975"/>
              <a:gd name="connsiteY0" fmla="*/ 1482613 h 6945589"/>
              <a:gd name="connsiteX1" fmla="*/ 2220734 w 12857975"/>
              <a:gd name="connsiteY1" fmla="*/ 1905702 h 6945589"/>
              <a:gd name="connsiteX2" fmla="*/ 2220734 w 12857975"/>
              <a:gd name="connsiteY2" fmla="*/ 6112536 h 6945589"/>
              <a:gd name="connsiteX3" fmla="*/ 2643823 w 12857975"/>
              <a:gd name="connsiteY3" fmla="*/ 6535625 h 6945589"/>
              <a:gd name="connsiteX4" fmla="*/ 10301565 w 12857975"/>
              <a:gd name="connsiteY4" fmla="*/ 6535625 h 6945589"/>
              <a:gd name="connsiteX5" fmla="*/ 10724654 w 12857975"/>
              <a:gd name="connsiteY5" fmla="*/ 6112536 h 6945589"/>
              <a:gd name="connsiteX6" fmla="*/ 10724654 w 12857975"/>
              <a:gd name="connsiteY6" fmla="*/ 1905702 h 6945589"/>
              <a:gd name="connsiteX7" fmla="*/ 10301565 w 12857975"/>
              <a:gd name="connsiteY7" fmla="*/ 1482613 h 6945589"/>
              <a:gd name="connsiteX8" fmla="*/ 2533728 w 12857975"/>
              <a:gd name="connsiteY8" fmla="*/ 0 h 6945589"/>
              <a:gd name="connsiteX9" fmla="*/ 10381559 w 12857975"/>
              <a:gd name="connsiteY9" fmla="*/ 0 h 6945589"/>
              <a:gd name="connsiteX10" fmla="*/ 10708266 w 12857975"/>
              <a:gd name="connsiteY10" fmla="*/ 184522 h 6945589"/>
              <a:gd name="connsiteX11" fmla="*/ 12768295 w 12857975"/>
              <a:gd name="connsiteY11" fmla="*/ 2290151 h 6945589"/>
              <a:gd name="connsiteX12" fmla="*/ 12857975 w 12857975"/>
              <a:gd name="connsiteY12" fmla="*/ 2481592 h 6945589"/>
              <a:gd name="connsiteX13" fmla="*/ 12857975 w 12857975"/>
              <a:gd name="connsiteY13" fmla="*/ 5943525 h 6945589"/>
              <a:gd name="connsiteX14" fmla="*/ 12809904 w 12857975"/>
              <a:gd name="connsiteY14" fmla="*/ 6052081 h 6945589"/>
              <a:gd name="connsiteX15" fmla="*/ 12344277 w 12857975"/>
              <a:gd name="connsiteY15" fmla="*/ 6793351 h 6945589"/>
              <a:gd name="connsiteX16" fmla="*/ 12220972 w 12857975"/>
              <a:gd name="connsiteY16" fmla="*/ 6945589 h 6945589"/>
              <a:gd name="connsiteX17" fmla="*/ 694316 w 12857975"/>
              <a:gd name="connsiteY17" fmla="*/ 6945589 h 6945589"/>
              <a:gd name="connsiteX18" fmla="*/ 571011 w 12857975"/>
              <a:gd name="connsiteY18" fmla="*/ 6793351 h 6945589"/>
              <a:gd name="connsiteX19" fmla="*/ 105385 w 12857975"/>
              <a:gd name="connsiteY19" fmla="*/ 6052081 h 6945589"/>
              <a:gd name="connsiteX20" fmla="*/ 0 w 12857975"/>
              <a:gd name="connsiteY20" fmla="*/ 5814097 h 6945589"/>
              <a:gd name="connsiteX21" fmla="*/ 0 w 12857975"/>
              <a:gd name="connsiteY21" fmla="*/ 2603938 h 6945589"/>
              <a:gd name="connsiteX22" fmla="*/ 146992 w 12857975"/>
              <a:gd name="connsiteY22" fmla="*/ 2290153 h 6945589"/>
              <a:gd name="connsiteX23" fmla="*/ 2207021 w 12857975"/>
              <a:gd name="connsiteY23" fmla="*/ 184522 h 694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857975" h="6945589">
                <a:moveTo>
                  <a:pt x="2643823" y="1482613"/>
                </a:moveTo>
                <a:cubicBezTo>
                  <a:pt x="2410160" y="1482613"/>
                  <a:pt x="2220734" y="1672036"/>
                  <a:pt x="2220734" y="1905702"/>
                </a:cubicBezTo>
                <a:lnTo>
                  <a:pt x="2220734" y="6112536"/>
                </a:lnTo>
                <a:cubicBezTo>
                  <a:pt x="2220734" y="6346202"/>
                  <a:pt x="2410160" y="6535625"/>
                  <a:pt x="2643823" y="6535625"/>
                </a:cubicBezTo>
                <a:lnTo>
                  <a:pt x="10301565" y="6535625"/>
                </a:lnTo>
                <a:cubicBezTo>
                  <a:pt x="10535231" y="6535625"/>
                  <a:pt x="10724654" y="6346202"/>
                  <a:pt x="10724654" y="6112536"/>
                </a:cubicBezTo>
                <a:lnTo>
                  <a:pt x="10724654" y="1905702"/>
                </a:lnTo>
                <a:cubicBezTo>
                  <a:pt x="10724654" y="1672036"/>
                  <a:pt x="10535231" y="1482613"/>
                  <a:pt x="10301565" y="1482613"/>
                </a:cubicBezTo>
                <a:close/>
                <a:moveTo>
                  <a:pt x="2533728" y="0"/>
                </a:moveTo>
                <a:lnTo>
                  <a:pt x="10381559" y="0"/>
                </a:lnTo>
                <a:lnTo>
                  <a:pt x="10708266" y="184522"/>
                </a:lnTo>
                <a:cubicBezTo>
                  <a:pt x="11613649" y="735932"/>
                  <a:pt x="12329101" y="1459652"/>
                  <a:pt x="12768295" y="2290151"/>
                </a:cubicBezTo>
                <a:lnTo>
                  <a:pt x="12857975" y="2481592"/>
                </a:lnTo>
                <a:lnTo>
                  <a:pt x="12857975" y="5943525"/>
                </a:lnTo>
                <a:lnTo>
                  <a:pt x="12809904" y="6052081"/>
                </a:lnTo>
                <a:cubicBezTo>
                  <a:pt x="12680275" y="6309717"/>
                  <a:pt x="12524228" y="6557443"/>
                  <a:pt x="12344277" y="6793351"/>
                </a:cubicBezTo>
                <a:lnTo>
                  <a:pt x="12220972" y="6945589"/>
                </a:lnTo>
                <a:lnTo>
                  <a:pt x="694316" y="6945589"/>
                </a:lnTo>
                <a:lnTo>
                  <a:pt x="571011" y="6793351"/>
                </a:lnTo>
                <a:cubicBezTo>
                  <a:pt x="391061" y="6557443"/>
                  <a:pt x="235014" y="6309717"/>
                  <a:pt x="105385" y="6052081"/>
                </a:cubicBezTo>
                <a:lnTo>
                  <a:pt x="0" y="5814097"/>
                </a:lnTo>
                <a:lnTo>
                  <a:pt x="0" y="2603938"/>
                </a:lnTo>
                <a:lnTo>
                  <a:pt x="146992" y="2290153"/>
                </a:lnTo>
                <a:cubicBezTo>
                  <a:pt x="586186" y="1459653"/>
                  <a:pt x="1301638" y="735933"/>
                  <a:pt x="2207021" y="184522"/>
                </a:cubicBezTo>
                <a:close/>
              </a:path>
            </a:pathLst>
          </a:custGeom>
          <a:noFill/>
          <a:ln w="304800" cap="rnd">
            <a:solidFill>
              <a:schemeClr val="tx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Freeform 296"/>
          <p:cNvSpPr/>
          <p:nvPr/>
        </p:nvSpPr>
        <p:spPr>
          <a:xfrm>
            <a:off x="-336838" y="-191975"/>
            <a:ext cx="12857975" cy="6945589"/>
          </a:xfrm>
          <a:custGeom>
            <a:avLst/>
            <a:gdLst>
              <a:gd name="connsiteX0" fmla="*/ 2643823 w 12857975"/>
              <a:gd name="connsiteY0" fmla="*/ 1482613 h 6945589"/>
              <a:gd name="connsiteX1" fmla="*/ 2220734 w 12857975"/>
              <a:gd name="connsiteY1" fmla="*/ 1905702 h 6945589"/>
              <a:gd name="connsiteX2" fmla="*/ 2220734 w 12857975"/>
              <a:gd name="connsiteY2" fmla="*/ 6112536 h 6945589"/>
              <a:gd name="connsiteX3" fmla="*/ 2643823 w 12857975"/>
              <a:gd name="connsiteY3" fmla="*/ 6535625 h 6945589"/>
              <a:gd name="connsiteX4" fmla="*/ 10301565 w 12857975"/>
              <a:gd name="connsiteY4" fmla="*/ 6535625 h 6945589"/>
              <a:gd name="connsiteX5" fmla="*/ 10724654 w 12857975"/>
              <a:gd name="connsiteY5" fmla="*/ 6112536 h 6945589"/>
              <a:gd name="connsiteX6" fmla="*/ 10724654 w 12857975"/>
              <a:gd name="connsiteY6" fmla="*/ 1905702 h 6945589"/>
              <a:gd name="connsiteX7" fmla="*/ 10301565 w 12857975"/>
              <a:gd name="connsiteY7" fmla="*/ 1482613 h 6945589"/>
              <a:gd name="connsiteX8" fmla="*/ 2533728 w 12857975"/>
              <a:gd name="connsiteY8" fmla="*/ 0 h 6945589"/>
              <a:gd name="connsiteX9" fmla="*/ 10381559 w 12857975"/>
              <a:gd name="connsiteY9" fmla="*/ 0 h 6945589"/>
              <a:gd name="connsiteX10" fmla="*/ 10708266 w 12857975"/>
              <a:gd name="connsiteY10" fmla="*/ 184522 h 6945589"/>
              <a:gd name="connsiteX11" fmla="*/ 12768295 w 12857975"/>
              <a:gd name="connsiteY11" fmla="*/ 2290151 h 6945589"/>
              <a:gd name="connsiteX12" fmla="*/ 12857975 w 12857975"/>
              <a:gd name="connsiteY12" fmla="*/ 2481592 h 6945589"/>
              <a:gd name="connsiteX13" fmla="*/ 12857975 w 12857975"/>
              <a:gd name="connsiteY13" fmla="*/ 5943525 h 6945589"/>
              <a:gd name="connsiteX14" fmla="*/ 12809904 w 12857975"/>
              <a:gd name="connsiteY14" fmla="*/ 6052081 h 6945589"/>
              <a:gd name="connsiteX15" fmla="*/ 12344277 w 12857975"/>
              <a:gd name="connsiteY15" fmla="*/ 6793351 h 6945589"/>
              <a:gd name="connsiteX16" fmla="*/ 12220972 w 12857975"/>
              <a:gd name="connsiteY16" fmla="*/ 6945589 h 6945589"/>
              <a:gd name="connsiteX17" fmla="*/ 694316 w 12857975"/>
              <a:gd name="connsiteY17" fmla="*/ 6945589 h 6945589"/>
              <a:gd name="connsiteX18" fmla="*/ 571011 w 12857975"/>
              <a:gd name="connsiteY18" fmla="*/ 6793351 h 6945589"/>
              <a:gd name="connsiteX19" fmla="*/ 105385 w 12857975"/>
              <a:gd name="connsiteY19" fmla="*/ 6052081 h 6945589"/>
              <a:gd name="connsiteX20" fmla="*/ 0 w 12857975"/>
              <a:gd name="connsiteY20" fmla="*/ 5814097 h 6945589"/>
              <a:gd name="connsiteX21" fmla="*/ 0 w 12857975"/>
              <a:gd name="connsiteY21" fmla="*/ 2603938 h 6945589"/>
              <a:gd name="connsiteX22" fmla="*/ 146992 w 12857975"/>
              <a:gd name="connsiteY22" fmla="*/ 2290153 h 6945589"/>
              <a:gd name="connsiteX23" fmla="*/ 2207021 w 12857975"/>
              <a:gd name="connsiteY23" fmla="*/ 184522 h 694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857975" h="6945589">
                <a:moveTo>
                  <a:pt x="2643823" y="1482613"/>
                </a:moveTo>
                <a:cubicBezTo>
                  <a:pt x="2410160" y="1482613"/>
                  <a:pt x="2220734" y="1672036"/>
                  <a:pt x="2220734" y="1905702"/>
                </a:cubicBezTo>
                <a:lnTo>
                  <a:pt x="2220734" y="6112536"/>
                </a:lnTo>
                <a:cubicBezTo>
                  <a:pt x="2220734" y="6346202"/>
                  <a:pt x="2410160" y="6535625"/>
                  <a:pt x="2643823" y="6535625"/>
                </a:cubicBezTo>
                <a:lnTo>
                  <a:pt x="10301565" y="6535625"/>
                </a:lnTo>
                <a:cubicBezTo>
                  <a:pt x="10535231" y="6535625"/>
                  <a:pt x="10724654" y="6346202"/>
                  <a:pt x="10724654" y="6112536"/>
                </a:cubicBezTo>
                <a:lnTo>
                  <a:pt x="10724654" y="1905702"/>
                </a:lnTo>
                <a:cubicBezTo>
                  <a:pt x="10724654" y="1672036"/>
                  <a:pt x="10535231" y="1482613"/>
                  <a:pt x="10301565" y="1482613"/>
                </a:cubicBezTo>
                <a:close/>
                <a:moveTo>
                  <a:pt x="2533728" y="0"/>
                </a:moveTo>
                <a:lnTo>
                  <a:pt x="10381559" y="0"/>
                </a:lnTo>
                <a:lnTo>
                  <a:pt x="10708266" y="184522"/>
                </a:lnTo>
                <a:cubicBezTo>
                  <a:pt x="11613649" y="735932"/>
                  <a:pt x="12329101" y="1459652"/>
                  <a:pt x="12768295" y="2290151"/>
                </a:cubicBezTo>
                <a:lnTo>
                  <a:pt x="12857975" y="2481592"/>
                </a:lnTo>
                <a:lnTo>
                  <a:pt x="12857975" y="5943525"/>
                </a:lnTo>
                <a:lnTo>
                  <a:pt x="12809904" y="6052081"/>
                </a:lnTo>
                <a:cubicBezTo>
                  <a:pt x="12680275" y="6309717"/>
                  <a:pt x="12524228" y="6557443"/>
                  <a:pt x="12344277" y="6793351"/>
                </a:cubicBezTo>
                <a:lnTo>
                  <a:pt x="12220972" y="6945589"/>
                </a:lnTo>
                <a:lnTo>
                  <a:pt x="694316" y="6945589"/>
                </a:lnTo>
                <a:lnTo>
                  <a:pt x="571011" y="6793351"/>
                </a:lnTo>
                <a:cubicBezTo>
                  <a:pt x="391061" y="6557443"/>
                  <a:pt x="235014" y="6309717"/>
                  <a:pt x="105385" y="6052081"/>
                </a:cubicBezTo>
                <a:lnTo>
                  <a:pt x="0" y="5814097"/>
                </a:lnTo>
                <a:lnTo>
                  <a:pt x="0" y="2603938"/>
                </a:lnTo>
                <a:lnTo>
                  <a:pt x="146992" y="2290153"/>
                </a:lnTo>
                <a:cubicBezTo>
                  <a:pt x="586186" y="1459653"/>
                  <a:pt x="1301638" y="735933"/>
                  <a:pt x="2207021" y="184522"/>
                </a:cubicBezTo>
                <a:close/>
              </a:path>
            </a:pathLst>
          </a:custGeom>
          <a:noFill/>
          <a:ln w="101600" cap="rnd">
            <a:gradFill>
              <a:gsLst>
                <a:gs pos="50000">
                  <a:schemeClr val="accent2"/>
                </a:gs>
                <a:gs pos="100000">
                  <a:schemeClr val="accent4"/>
                </a:gs>
              </a:gsLst>
              <a:lin ang="5400000" scaled="1"/>
            </a:gra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ScoreBox"/>
          <p:cNvSpPr/>
          <p:nvPr/>
        </p:nvSpPr>
        <p:spPr>
          <a:xfrm>
            <a:off x="5118494" y="119434"/>
            <a:ext cx="1993113" cy="986852"/>
          </a:xfrm>
          <a:prstGeom prst="roundRect">
            <a:avLst>
              <a:gd name="adj" fmla="val 13950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 l="-15000" t="-15000" r="-7000" b="-140000"/>
            </a:stretch>
          </a:blip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299" name="BGMSFX">
            <a:hlinkClick r:id="" action="ppaction://noaction">
              <a:snd r:embed="rId7" name="6 Fast money win.WAV"/>
            </a:hlinkClick>
          </p:cNvPr>
          <p:cNvSpPr/>
          <p:nvPr/>
        </p:nvSpPr>
        <p:spPr>
          <a:xfrm>
            <a:off x="7818183" y="6598168"/>
            <a:ext cx="314899" cy="182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Over300">
            <a:hlinkClick r:id="" action="ppaction://noaction">
              <a:snd r:embed="rId8" name="5 Go to break after main game win.WAV"/>
            </a:hlinkClick>
          </p:cNvPr>
          <p:cNvSpPr/>
          <p:nvPr/>
        </p:nvSpPr>
        <p:spPr>
          <a:xfrm>
            <a:off x="7386398" y="6567195"/>
            <a:ext cx="236185" cy="2483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Demi Cond" panose="020B0706030402020204" pitchFamily="34" charset="0"/>
            </a:endParaRPr>
          </a:p>
        </p:txBody>
      </p:sp>
      <p:sp>
        <p:nvSpPr>
          <p:cNvPr id="301" name="Rectangle 300"/>
          <p:cNvSpPr/>
          <p:nvPr/>
        </p:nvSpPr>
        <p:spPr>
          <a:xfrm>
            <a:off x="0" y="6553200"/>
            <a:ext cx="12161520" cy="316228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02" name="StrikeFX">
            <a:hlinkClick r:id="" action="ppaction://noaction">
              <a:snd r:embed="rId9" name="ffstrike.wav"/>
            </a:hlinkClick>
          </p:cNvPr>
          <p:cNvSpPr/>
          <p:nvPr/>
        </p:nvSpPr>
        <p:spPr>
          <a:xfrm>
            <a:off x="7769595" y="6627473"/>
            <a:ext cx="243275" cy="239532"/>
          </a:xfrm>
          <a:prstGeom prst="rect">
            <a:avLst/>
          </a:prstGeom>
          <a:solidFill>
            <a:sysClr val="windowText" lastClr="000000">
              <a:lumMod val="85000"/>
              <a:lumOff val="1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X</a:t>
            </a:r>
          </a:p>
        </p:txBody>
      </p:sp>
      <p:sp>
        <p:nvSpPr>
          <p:cNvPr id="303" name="Rectangle 5"/>
          <p:cNvSpPr>
            <a:spLocks noChangeArrowheads="1"/>
          </p:cNvSpPr>
          <p:nvPr/>
        </p:nvSpPr>
        <p:spPr bwMode="auto">
          <a:xfrm>
            <a:off x="2184453" y="5036644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4" name="Rectangle 5"/>
          <p:cNvSpPr>
            <a:spLocks noChangeArrowheads="1"/>
          </p:cNvSpPr>
          <p:nvPr/>
        </p:nvSpPr>
        <p:spPr bwMode="auto">
          <a:xfrm>
            <a:off x="2184453" y="3887602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5" name="Rectangle 5"/>
          <p:cNvSpPr>
            <a:spLocks noChangeArrowheads="1"/>
          </p:cNvSpPr>
          <p:nvPr/>
        </p:nvSpPr>
        <p:spPr bwMode="auto">
          <a:xfrm>
            <a:off x="2184453" y="2735241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6" name="Rectangle 5"/>
          <p:cNvSpPr>
            <a:spLocks noChangeArrowheads="1"/>
          </p:cNvSpPr>
          <p:nvPr/>
        </p:nvSpPr>
        <p:spPr bwMode="auto">
          <a:xfrm>
            <a:off x="2184453" y="1582880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7" name="Rectangle 5"/>
          <p:cNvSpPr>
            <a:spLocks noChangeArrowheads="1"/>
          </p:cNvSpPr>
          <p:nvPr/>
        </p:nvSpPr>
        <p:spPr bwMode="auto">
          <a:xfrm>
            <a:off x="6201211" y="5036644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8" name="Rectangle 5"/>
          <p:cNvSpPr>
            <a:spLocks noChangeArrowheads="1"/>
          </p:cNvSpPr>
          <p:nvPr/>
        </p:nvSpPr>
        <p:spPr bwMode="auto">
          <a:xfrm>
            <a:off x="6201211" y="3887602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9" name="Rectangle 5"/>
          <p:cNvSpPr>
            <a:spLocks noChangeArrowheads="1"/>
          </p:cNvSpPr>
          <p:nvPr/>
        </p:nvSpPr>
        <p:spPr bwMode="auto">
          <a:xfrm>
            <a:off x="6201211" y="2735241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0" name="Rectangle 5"/>
          <p:cNvSpPr>
            <a:spLocks noChangeArrowheads="1"/>
          </p:cNvSpPr>
          <p:nvPr/>
        </p:nvSpPr>
        <p:spPr bwMode="auto">
          <a:xfrm>
            <a:off x="6201211" y="1582880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1" name="Rectangle 5"/>
          <p:cNvSpPr>
            <a:spLocks noChangeArrowheads="1"/>
          </p:cNvSpPr>
          <p:nvPr/>
        </p:nvSpPr>
        <p:spPr bwMode="auto">
          <a:xfrm>
            <a:off x="2184453" y="1582880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2" name="Rectangle 5"/>
          <p:cNvSpPr>
            <a:spLocks noChangeArrowheads="1"/>
          </p:cNvSpPr>
          <p:nvPr/>
        </p:nvSpPr>
        <p:spPr bwMode="auto">
          <a:xfrm>
            <a:off x="2184453" y="2735241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3" name="Rectangle 5"/>
          <p:cNvSpPr>
            <a:spLocks noChangeArrowheads="1"/>
          </p:cNvSpPr>
          <p:nvPr/>
        </p:nvSpPr>
        <p:spPr bwMode="auto">
          <a:xfrm>
            <a:off x="2184453" y="3887602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4" name="Rectangle 5"/>
          <p:cNvSpPr>
            <a:spLocks noChangeArrowheads="1"/>
          </p:cNvSpPr>
          <p:nvPr/>
        </p:nvSpPr>
        <p:spPr bwMode="auto">
          <a:xfrm>
            <a:off x="2184453" y="5036644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5" name="Rectangle 5"/>
          <p:cNvSpPr>
            <a:spLocks noChangeArrowheads="1"/>
          </p:cNvSpPr>
          <p:nvPr/>
        </p:nvSpPr>
        <p:spPr bwMode="auto">
          <a:xfrm>
            <a:off x="6201211" y="1582880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6" name="Rectangle 5"/>
          <p:cNvSpPr>
            <a:spLocks noChangeArrowheads="1"/>
          </p:cNvSpPr>
          <p:nvPr/>
        </p:nvSpPr>
        <p:spPr bwMode="auto">
          <a:xfrm>
            <a:off x="6201211" y="2735241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7" name="Rectangle 5"/>
          <p:cNvSpPr>
            <a:spLocks noChangeArrowheads="1"/>
          </p:cNvSpPr>
          <p:nvPr/>
        </p:nvSpPr>
        <p:spPr bwMode="auto">
          <a:xfrm>
            <a:off x="6201211" y="3887602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8" name="Rectangle 5"/>
          <p:cNvSpPr>
            <a:spLocks noChangeArrowheads="1"/>
          </p:cNvSpPr>
          <p:nvPr/>
        </p:nvSpPr>
        <p:spPr bwMode="auto">
          <a:xfrm>
            <a:off x="6201211" y="5036644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23" name="Rectangle 322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27" name="Canx1" hidden="1">
            <a:hlinkClick r:id="" action="ppaction://macro?name=Strike"/>
          </p:cNvPr>
          <p:cNvSpPr/>
          <p:nvPr/>
        </p:nvSpPr>
        <p:spPr>
          <a:xfrm>
            <a:off x="10152318" y="6505641"/>
            <a:ext cx="548640" cy="31691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FF0000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28" name="Canx2" hidden="1">
            <a:hlinkClick r:id="" action="ppaction://macro?name=Strike"/>
          </p:cNvPr>
          <p:cNvSpPr/>
          <p:nvPr/>
        </p:nvSpPr>
        <p:spPr>
          <a:xfrm>
            <a:off x="10800472" y="6505641"/>
            <a:ext cx="548640" cy="31691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FF0000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29" name="Canx3" hidden="1">
            <a:hlinkClick r:id="" action="ppaction://macro?name=Strike"/>
          </p:cNvPr>
          <p:cNvSpPr/>
          <p:nvPr/>
        </p:nvSpPr>
        <p:spPr>
          <a:xfrm>
            <a:off x="11448627" y="6505641"/>
            <a:ext cx="548640" cy="31691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FF0000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30" name="BackToScores" hidden="1">
            <a:hlinkClick r:id="" action="ppaction://macro?name=ReturnToScores"/>
          </p:cNvPr>
          <p:cNvSpPr/>
          <p:nvPr/>
        </p:nvSpPr>
        <p:spPr>
          <a:xfrm>
            <a:off x="1828800" y="6508751"/>
            <a:ext cx="1737360" cy="32004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lIns="0" rIns="0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BACK TO SCORES</a:t>
            </a:r>
          </a:p>
        </p:txBody>
      </p:sp>
      <p:grpSp>
        <p:nvGrpSpPr>
          <p:cNvPr id="331" name="Group 330"/>
          <p:cNvGrpSpPr/>
          <p:nvPr/>
        </p:nvGrpSpPr>
        <p:grpSpPr>
          <a:xfrm>
            <a:off x="2173689" y="1582880"/>
            <a:ext cx="3892412" cy="1013311"/>
            <a:chOff x="-2362200" y="7254032"/>
            <a:chExt cx="3892412" cy="1124886"/>
          </a:xfrm>
        </p:grpSpPr>
        <p:sp>
          <p:nvSpPr>
            <p:cNvPr id="332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33" name="Group 332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34" name="Rectangle 333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35" name="Rectangle 334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36" name="Group 335"/>
          <p:cNvGrpSpPr/>
          <p:nvPr/>
        </p:nvGrpSpPr>
        <p:grpSpPr>
          <a:xfrm>
            <a:off x="2173689" y="2735241"/>
            <a:ext cx="3892412" cy="1013311"/>
            <a:chOff x="-2362200" y="7254032"/>
            <a:chExt cx="3892412" cy="1124886"/>
          </a:xfrm>
        </p:grpSpPr>
        <p:sp>
          <p:nvSpPr>
            <p:cNvPr id="337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38" name="Group 337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39" name="Rectangle 338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40" name="Rectangle 339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41" name="Group 340"/>
          <p:cNvGrpSpPr/>
          <p:nvPr/>
        </p:nvGrpSpPr>
        <p:grpSpPr>
          <a:xfrm>
            <a:off x="2173689" y="3887602"/>
            <a:ext cx="3892412" cy="1013311"/>
            <a:chOff x="-2362200" y="7254032"/>
            <a:chExt cx="3892412" cy="1124886"/>
          </a:xfrm>
        </p:grpSpPr>
        <p:sp>
          <p:nvSpPr>
            <p:cNvPr id="342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43" name="Group 342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44" name="Rectangle 343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45" name="Rectangle 344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46" name="Group 345"/>
          <p:cNvGrpSpPr/>
          <p:nvPr/>
        </p:nvGrpSpPr>
        <p:grpSpPr>
          <a:xfrm>
            <a:off x="2173689" y="5036644"/>
            <a:ext cx="3892412" cy="1013311"/>
            <a:chOff x="-2362200" y="7254032"/>
            <a:chExt cx="3892412" cy="1124886"/>
          </a:xfrm>
        </p:grpSpPr>
        <p:sp>
          <p:nvSpPr>
            <p:cNvPr id="347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48" name="Group 347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49" name="Rectangle 348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50" name="Rectangle 349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51" name="Group 350"/>
          <p:cNvGrpSpPr/>
          <p:nvPr/>
        </p:nvGrpSpPr>
        <p:grpSpPr>
          <a:xfrm>
            <a:off x="6182249" y="1582880"/>
            <a:ext cx="3892412" cy="1013311"/>
            <a:chOff x="-2362200" y="7254032"/>
            <a:chExt cx="3892412" cy="1124886"/>
          </a:xfrm>
        </p:grpSpPr>
        <p:sp>
          <p:nvSpPr>
            <p:cNvPr id="352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53" name="Group 352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54" name="Rectangle 353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55" name="Rectangle 354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56" name="Group 355"/>
          <p:cNvGrpSpPr/>
          <p:nvPr/>
        </p:nvGrpSpPr>
        <p:grpSpPr>
          <a:xfrm>
            <a:off x="6182249" y="2735241"/>
            <a:ext cx="3892412" cy="1013311"/>
            <a:chOff x="-2362200" y="7254032"/>
            <a:chExt cx="3892412" cy="1124886"/>
          </a:xfrm>
        </p:grpSpPr>
        <p:sp>
          <p:nvSpPr>
            <p:cNvPr id="357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58" name="Group 357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59" name="Rectangle 358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60" name="Rectangle 359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61" name="Group 360"/>
          <p:cNvGrpSpPr/>
          <p:nvPr/>
        </p:nvGrpSpPr>
        <p:grpSpPr>
          <a:xfrm>
            <a:off x="6182249" y="3887602"/>
            <a:ext cx="3892412" cy="1013311"/>
            <a:chOff x="-2362200" y="7254032"/>
            <a:chExt cx="3892412" cy="1124886"/>
          </a:xfrm>
        </p:grpSpPr>
        <p:sp>
          <p:nvSpPr>
            <p:cNvPr id="362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63" name="Group 362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64" name="Rectangle 363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65" name="Rectangle 364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66" name="Group 365"/>
          <p:cNvGrpSpPr/>
          <p:nvPr/>
        </p:nvGrpSpPr>
        <p:grpSpPr>
          <a:xfrm>
            <a:off x="6182249" y="5036644"/>
            <a:ext cx="3892412" cy="1013311"/>
            <a:chOff x="-2362200" y="7254032"/>
            <a:chExt cx="3892412" cy="1124886"/>
          </a:xfrm>
        </p:grpSpPr>
        <p:sp>
          <p:nvSpPr>
            <p:cNvPr id="367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68" name="Group 367"/>
            <p:cNvGrpSpPr/>
            <p:nvPr/>
          </p:nvGrpSpPr>
          <p:grpSpPr>
            <a:xfrm>
              <a:off x="-2286000" y="7334834"/>
              <a:ext cx="3739115" cy="966950"/>
              <a:chOff x="-2324100" y="7049143"/>
              <a:chExt cx="3581400" cy="1066801"/>
            </a:xfrm>
          </p:grpSpPr>
          <p:sp>
            <p:nvSpPr>
              <p:cNvPr id="369" name="Rectangle 368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70" name="Rectangle 369"/>
              <p:cNvSpPr/>
              <p:nvPr/>
            </p:nvSpPr>
            <p:spPr>
              <a:xfrm>
                <a:off x="419100" y="7049144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sp>
        <p:nvSpPr>
          <p:cNvPr id="371" name="Oval 8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7245245" y="5096321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72" name="Oval 7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7245245" y="3947279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373" name="Oval 6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7245245" y="2794918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374" name="Oval 5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7245245" y="1642557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375" name="Oval 4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3228487" y="5096321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376" name="Oval 3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3228487" y="3947279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377" name="Oval 2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3228487" y="2794918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378" name="Oval 1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3228487" y="1642557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415" name="Picture 20">
            <a:extLst>
              <a:ext uri="{FF2B5EF4-FFF2-40B4-BE49-F238E27FC236}">
                <a16:creationId xmlns:a16="http://schemas.microsoft.com/office/drawing/2014/main" id="{3B8AC7B9-F945-9445-80FD-E399402B7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3760357" y="1252391"/>
            <a:ext cx="4939719" cy="493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" name="A1"/>
          <p:cNvSpPr/>
          <p:nvPr/>
        </p:nvSpPr>
        <p:spPr>
          <a:xfrm>
            <a:off x="2238389" y="1654016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150" normalizeH="0" baseline="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</a:rPr>
              <a:t>Kluft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0" name="S1"/>
          <p:cNvSpPr/>
          <p:nvPr/>
        </p:nvSpPr>
        <p:spPr>
          <a:xfrm>
            <a:off x="5123854" y="1654016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39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1" name="A2"/>
          <p:cNvSpPr/>
          <p:nvPr/>
        </p:nvSpPr>
        <p:spPr>
          <a:xfrm>
            <a:off x="2238389" y="2806377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150" normalizeH="0" baseline="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</a:rPr>
              <a:t>Halstuch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2" name="S2"/>
          <p:cNvSpPr/>
          <p:nvPr/>
        </p:nvSpPr>
        <p:spPr>
          <a:xfrm>
            <a:off x="5123854" y="2806377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33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3" name="A3"/>
          <p:cNvSpPr/>
          <p:nvPr/>
        </p:nvSpPr>
        <p:spPr>
          <a:xfrm>
            <a:off x="2238389" y="3958738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spc="-15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Verhalten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4" name="S3"/>
          <p:cNvSpPr/>
          <p:nvPr/>
        </p:nvSpPr>
        <p:spPr>
          <a:xfrm>
            <a:off x="5123854" y="3958738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9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5" name="A4"/>
          <p:cNvSpPr/>
          <p:nvPr/>
        </p:nvSpPr>
        <p:spPr>
          <a:xfrm>
            <a:off x="2238389" y="5107780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0" cap="none" spc="-150" normalizeH="0" baseline="0" noProof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  <a:cs typeface="Arial Unicode MS" panose="020B0604020202020204" pitchFamily="34" charset="-128"/>
              </a:rPr>
              <a:t>Hilfsbereitschaft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6" name="S4"/>
          <p:cNvSpPr/>
          <p:nvPr/>
        </p:nvSpPr>
        <p:spPr>
          <a:xfrm>
            <a:off x="5123854" y="5107780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Arial Unicode MS" panose="020B0604020202020204" pitchFamily="34" charset="-128"/>
              </a:rPr>
              <a:t>5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7" name="A5"/>
          <p:cNvSpPr/>
          <p:nvPr/>
        </p:nvSpPr>
        <p:spPr>
          <a:xfrm>
            <a:off x="6255635" y="1654016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spc="-15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Offene</a:t>
            </a:r>
            <a:r>
              <a:rPr lang="en-US" sz="3600" b="1" kern="0" spc="-15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Art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8" name="S5"/>
          <p:cNvSpPr/>
          <p:nvPr/>
        </p:nvSpPr>
        <p:spPr>
          <a:xfrm>
            <a:off x="9151235" y="1654016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4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9" name="A6"/>
          <p:cNvSpPr/>
          <p:nvPr/>
        </p:nvSpPr>
        <p:spPr>
          <a:xfrm>
            <a:off x="6255635" y="2806377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150" normalizeH="0" baseline="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</a:rPr>
              <a:t>Geruch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90" name="S6"/>
          <p:cNvSpPr/>
          <p:nvPr/>
        </p:nvSpPr>
        <p:spPr>
          <a:xfrm>
            <a:off x="9151235" y="2806377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2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91" name="A7"/>
          <p:cNvSpPr/>
          <p:nvPr/>
        </p:nvSpPr>
        <p:spPr>
          <a:xfrm>
            <a:off x="6255635" y="3958738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150" normalizeH="0" baseline="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</a:rPr>
              <a:t>Ausrüstung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92" name="S7"/>
          <p:cNvSpPr/>
          <p:nvPr/>
        </p:nvSpPr>
        <p:spPr>
          <a:xfrm>
            <a:off x="9151235" y="3958738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1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93" name="A8"/>
          <p:cNvSpPr/>
          <p:nvPr/>
        </p:nvSpPr>
        <p:spPr>
          <a:xfrm>
            <a:off x="6255635" y="5107780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150" normalizeH="0" baseline="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</a:rPr>
              <a:t>Freundlichkeit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94" name="S8"/>
          <p:cNvSpPr/>
          <p:nvPr/>
        </p:nvSpPr>
        <p:spPr>
          <a:xfrm>
            <a:off x="9151235" y="5107780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1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95" name="ShowQuestion">
            <a:hlinkClick r:id="" action="ppaction://macro?name=Slide40.SetBoard"/>
          </p:cNvPr>
          <p:cNvSpPr/>
          <p:nvPr/>
        </p:nvSpPr>
        <p:spPr>
          <a:xfrm>
            <a:off x="1828800" y="6508751"/>
            <a:ext cx="1737360" cy="32004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lIns="0" rIns="0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Frage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96" name="NextRound" hidden="1">
            <a:hlinkClick r:id="" action="ppaction://macro?name=NextRound"/>
          </p:cNvPr>
          <p:cNvSpPr/>
          <p:nvPr/>
        </p:nvSpPr>
        <p:spPr>
          <a:xfrm>
            <a:off x="10146772" y="6508751"/>
            <a:ext cx="1858961" cy="32004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NEXT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ROUND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97" name="originalX" hidden="1"/>
          <p:cNvSpPr/>
          <p:nvPr/>
        </p:nvSpPr>
        <p:spPr>
          <a:xfrm>
            <a:off x="4593422" y="1886648"/>
            <a:ext cx="3005156" cy="3552208"/>
          </a:xfrm>
          <a:custGeom>
            <a:avLst/>
            <a:gdLst>
              <a:gd name="connsiteX0" fmla="*/ 1502579 w 3005156"/>
              <a:gd name="connsiteY0" fmla="*/ 2415176 h 3552208"/>
              <a:gd name="connsiteX1" fmla="*/ 969097 w 3005156"/>
              <a:gd name="connsiteY1" fmla="*/ 3439444 h 3552208"/>
              <a:gd name="connsiteX2" fmla="*/ 2036060 w 3005156"/>
              <a:gd name="connsiteY2" fmla="*/ 3439444 h 3552208"/>
              <a:gd name="connsiteX3" fmla="*/ 335656 w 3005156"/>
              <a:gd name="connsiteY3" fmla="*/ 174720 h 3552208"/>
              <a:gd name="connsiteX4" fmla="*/ 302207 w 3005156"/>
              <a:gd name="connsiteY4" fmla="*/ 192875 h 3552208"/>
              <a:gd name="connsiteX5" fmla="*/ 95399 w 3005156"/>
              <a:gd name="connsiteY5" fmla="*/ 581834 h 3552208"/>
              <a:gd name="connsiteX6" fmla="*/ 95399 w 3005156"/>
              <a:gd name="connsiteY6" fmla="*/ 2970375 h 3552208"/>
              <a:gd name="connsiteX7" fmla="*/ 302207 w 3005156"/>
              <a:gd name="connsiteY7" fmla="*/ 3359335 h 3552208"/>
              <a:gd name="connsiteX8" fmla="*/ 335656 w 3005156"/>
              <a:gd name="connsiteY8" fmla="*/ 3377490 h 3552208"/>
              <a:gd name="connsiteX9" fmla="*/ 1169724 w 3005156"/>
              <a:gd name="connsiteY9" fmla="*/ 1776105 h 3552208"/>
              <a:gd name="connsiteX10" fmla="*/ 2669502 w 3005156"/>
              <a:gd name="connsiteY10" fmla="*/ 174719 h 3552208"/>
              <a:gd name="connsiteX11" fmla="*/ 1835434 w 3005156"/>
              <a:gd name="connsiteY11" fmla="*/ 1776104 h 3552208"/>
              <a:gd name="connsiteX12" fmla="*/ 2669502 w 3005156"/>
              <a:gd name="connsiteY12" fmla="*/ 3377490 h 3552208"/>
              <a:gd name="connsiteX13" fmla="*/ 2702950 w 3005156"/>
              <a:gd name="connsiteY13" fmla="*/ 3359335 h 3552208"/>
              <a:gd name="connsiteX14" fmla="*/ 2909758 w 3005156"/>
              <a:gd name="connsiteY14" fmla="*/ 2970375 h 3552208"/>
              <a:gd name="connsiteX15" fmla="*/ 2909758 w 3005156"/>
              <a:gd name="connsiteY15" fmla="*/ 581834 h 3552208"/>
              <a:gd name="connsiteX16" fmla="*/ 2702950 w 3005156"/>
              <a:gd name="connsiteY16" fmla="*/ 192875 h 3552208"/>
              <a:gd name="connsiteX17" fmla="*/ 969097 w 3005156"/>
              <a:gd name="connsiteY17" fmla="*/ 112765 h 3552208"/>
              <a:gd name="connsiteX18" fmla="*/ 1502579 w 3005156"/>
              <a:gd name="connsiteY18" fmla="*/ 1137033 h 3552208"/>
              <a:gd name="connsiteX19" fmla="*/ 2036060 w 3005156"/>
              <a:gd name="connsiteY19" fmla="*/ 112765 h 3552208"/>
              <a:gd name="connsiteX20" fmla="*/ 500869 w 3005156"/>
              <a:gd name="connsiteY20" fmla="*/ 0 h 3552208"/>
              <a:gd name="connsiteX21" fmla="*/ 2504287 w 3005156"/>
              <a:gd name="connsiteY21" fmla="*/ 0 h 3552208"/>
              <a:gd name="connsiteX22" fmla="*/ 3005156 w 3005156"/>
              <a:gd name="connsiteY22" fmla="*/ 500869 h 3552208"/>
              <a:gd name="connsiteX23" fmla="*/ 3005156 w 3005156"/>
              <a:gd name="connsiteY23" fmla="*/ 3051339 h 3552208"/>
              <a:gd name="connsiteX24" fmla="*/ 2504287 w 3005156"/>
              <a:gd name="connsiteY24" fmla="*/ 3552208 h 3552208"/>
              <a:gd name="connsiteX25" fmla="*/ 500869 w 3005156"/>
              <a:gd name="connsiteY25" fmla="*/ 3552208 h 3552208"/>
              <a:gd name="connsiteX26" fmla="*/ 0 w 3005156"/>
              <a:gd name="connsiteY26" fmla="*/ 3051339 h 3552208"/>
              <a:gd name="connsiteX27" fmla="*/ 0 w 3005156"/>
              <a:gd name="connsiteY27" fmla="*/ 500869 h 3552208"/>
              <a:gd name="connsiteX28" fmla="*/ 500869 w 3005156"/>
              <a:gd name="connsiteY28" fmla="*/ 0 h 355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005156" h="3552208">
                <a:moveTo>
                  <a:pt x="1502579" y="2415176"/>
                </a:moveTo>
                <a:lnTo>
                  <a:pt x="969097" y="3439444"/>
                </a:lnTo>
                <a:lnTo>
                  <a:pt x="2036060" y="3439444"/>
                </a:lnTo>
                <a:close/>
                <a:moveTo>
                  <a:pt x="335656" y="174720"/>
                </a:moveTo>
                <a:lnTo>
                  <a:pt x="302207" y="192875"/>
                </a:lnTo>
                <a:cubicBezTo>
                  <a:pt x="177434" y="277170"/>
                  <a:pt x="95399" y="419922"/>
                  <a:pt x="95399" y="581834"/>
                </a:cubicBezTo>
                <a:lnTo>
                  <a:pt x="95399" y="2970375"/>
                </a:lnTo>
                <a:cubicBezTo>
                  <a:pt x="95399" y="3132288"/>
                  <a:pt x="177434" y="3275040"/>
                  <a:pt x="302207" y="3359335"/>
                </a:cubicBezTo>
                <a:lnTo>
                  <a:pt x="335656" y="3377490"/>
                </a:lnTo>
                <a:lnTo>
                  <a:pt x="1169724" y="1776105"/>
                </a:lnTo>
                <a:close/>
                <a:moveTo>
                  <a:pt x="2669502" y="174719"/>
                </a:moveTo>
                <a:lnTo>
                  <a:pt x="1835434" y="1776104"/>
                </a:lnTo>
                <a:lnTo>
                  <a:pt x="2669502" y="3377490"/>
                </a:lnTo>
                <a:lnTo>
                  <a:pt x="2702950" y="3359335"/>
                </a:lnTo>
                <a:cubicBezTo>
                  <a:pt x="2827723" y="3275040"/>
                  <a:pt x="2909758" y="3132288"/>
                  <a:pt x="2909758" y="2970375"/>
                </a:cubicBezTo>
                <a:lnTo>
                  <a:pt x="2909758" y="581834"/>
                </a:lnTo>
                <a:cubicBezTo>
                  <a:pt x="2909758" y="419922"/>
                  <a:pt x="2827723" y="277170"/>
                  <a:pt x="2702950" y="192875"/>
                </a:cubicBezTo>
                <a:close/>
                <a:moveTo>
                  <a:pt x="969097" y="112765"/>
                </a:moveTo>
                <a:lnTo>
                  <a:pt x="1502579" y="1137033"/>
                </a:lnTo>
                <a:lnTo>
                  <a:pt x="2036060" y="112765"/>
                </a:lnTo>
                <a:close/>
                <a:moveTo>
                  <a:pt x="500869" y="0"/>
                </a:moveTo>
                <a:lnTo>
                  <a:pt x="2504287" y="0"/>
                </a:lnTo>
                <a:cubicBezTo>
                  <a:pt x="2780909" y="0"/>
                  <a:pt x="3005156" y="224247"/>
                  <a:pt x="3005156" y="500869"/>
                </a:cubicBezTo>
                <a:lnTo>
                  <a:pt x="3005156" y="3051339"/>
                </a:lnTo>
                <a:cubicBezTo>
                  <a:pt x="3005156" y="3327961"/>
                  <a:pt x="2780909" y="3552208"/>
                  <a:pt x="2504287" y="3552208"/>
                </a:cubicBezTo>
                <a:lnTo>
                  <a:pt x="500869" y="3552208"/>
                </a:lnTo>
                <a:cubicBezTo>
                  <a:pt x="224247" y="3552208"/>
                  <a:pt x="0" y="3327961"/>
                  <a:pt x="0" y="3051339"/>
                </a:cubicBezTo>
                <a:lnTo>
                  <a:pt x="0" y="500869"/>
                </a:lnTo>
                <a:cubicBezTo>
                  <a:pt x="0" y="224247"/>
                  <a:pt x="224247" y="0"/>
                  <a:pt x="500869" y="0"/>
                </a:cubicBezTo>
                <a:close/>
              </a:path>
            </a:pathLst>
          </a:custGeom>
          <a:solidFill>
            <a:srgbClr val="FF0000"/>
          </a:solidFill>
          <a:ln w="254000" cap="rnd" cmpd="sng" algn="ctr">
            <a:solidFill>
              <a:srgbClr val="FF0000"/>
            </a:solidFill>
            <a:prstDash val="solid"/>
            <a:round/>
          </a:ln>
          <a:effectLst/>
          <a:scene3d>
            <a:camera prst="obliqueTopLeft"/>
            <a:lightRig rig="sunset" dir="t"/>
          </a:scene3d>
          <a:sp3d extrusionH="152400" contourW="88900">
            <a:bevelT w="292100" h="203200" prst="coolSlant"/>
            <a:extrusionClr>
              <a:srgbClr val="C00000"/>
            </a:extrusionClr>
            <a:contourClr>
              <a:schemeClr val="tx1"/>
            </a:contourClr>
          </a:sp3d>
        </p:spPr>
        <p:txBody>
          <a:bodyPr wrap="square" tIns="0" bIns="182880"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1800" b="1" kern="0" dirty="0">
              <a:solidFill>
                <a:srgbClr val="FF0000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99" name="TimerText" hidden="1">
            <a:hlinkClick r:id="" action="ppaction://macro?name=CancelTimer"/>
          </p:cNvPr>
          <p:cNvSpPr/>
          <p:nvPr/>
        </p:nvSpPr>
        <p:spPr>
          <a:xfrm>
            <a:off x="5253451" y="6508751"/>
            <a:ext cx="1737360" cy="32004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  <a:alpha val="1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kern="0">
                <a:solidFill>
                  <a:prstClr val="white"/>
                </a:solidFill>
                <a:latin typeface="Franklin Gothic Demi Cond" panose="020B0706030402020204" pitchFamily="34" charset="0"/>
              </a:rPr>
              <a:t>0</a:t>
            </a:r>
            <a:endParaRPr lang="en-US" kern="0" dirty="0">
              <a:solidFill>
                <a:prstClr val="white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400" name="Rounded Rectangle 399"/>
          <p:cNvSpPr/>
          <p:nvPr/>
        </p:nvSpPr>
        <p:spPr>
          <a:xfrm>
            <a:off x="12656994" y="1440870"/>
            <a:ext cx="8174736" cy="4727448"/>
          </a:xfrm>
          <a:prstGeom prst="roundRect">
            <a:avLst>
              <a:gd name="adj" fmla="val 4936"/>
            </a:avLst>
          </a:prstGeom>
          <a:blipFill dpi="0"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freezing" dir="t"/>
          </a:scene3d>
          <a:sp3d prstMaterial="matte"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Woran</a:t>
            </a:r>
            <a:r>
              <a:rPr lang="en-US" sz="6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US" sz="60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erkennt</a:t>
            </a:r>
            <a:r>
              <a:rPr lang="en-US" sz="6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man </a:t>
            </a:r>
            <a:r>
              <a:rPr lang="en-US" sz="60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einen</a:t>
            </a:r>
            <a:r>
              <a:rPr lang="en-US" sz="6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US" sz="60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Jungscharler</a:t>
            </a:r>
            <a:r>
              <a:rPr lang="en-US" sz="6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?</a:t>
            </a:r>
            <a:r>
              <a:rPr lang="de-DE" b="1" dirty="0"/>
              <a:t> </a:t>
            </a:r>
            <a:endParaRPr lang="de-DE" sz="6000" dirty="0"/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</a:endParaRPr>
          </a:p>
        </p:txBody>
      </p:sp>
      <p:grpSp>
        <p:nvGrpSpPr>
          <p:cNvPr id="401" name="ScoreGroup1" hidden="1"/>
          <p:cNvGrpSpPr/>
          <p:nvPr/>
        </p:nvGrpSpPr>
        <p:grpSpPr>
          <a:xfrm>
            <a:off x="-76200" y="2873459"/>
            <a:ext cx="3088927" cy="1886294"/>
            <a:chOff x="-76200" y="2873459"/>
            <a:chExt cx="3088927" cy="1886294"/>
          </a:xfrm>
        </p:grpSpPr>
        <p:sp>
          <p:nvSpPr>
            <p:cNvPr id="402" name="Rectangle 401" hidden="1"/>
            <p:cNvSpPr/>
            <p:nvPr/>
          </p:nvSpPr>
          <p:spPr>
            <a:xfrm>
              <a:off x="-76200" y="2873459"/>
              <a:ext cx="353605" cy="18862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Score1">
              <a:hlinkClick r:id="" action="ppaction://macro?name=ShowScores"/>
            </p:cNvPr>
            <p:cNvSpPr/>
            <p:nvPr/>
          </p:nvSpPr>
          <p:spPr>
            <a:xfrm flipH="1">
              <a:off x="6140" y="2911323"/>
              <a:ext cx="3006587" cy="1814592"/>
            </a:xfrm>
            <a:prstGeom prst="roundRect">
              <a:avLst>
                <a:gd name="adj" fmla="val 13950"/>
              </a:avLst>
            </a:prstGeom>
            <a:blipFill dpi="0"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-5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100000" t="-5000" b="-140000"/>
              </a:stretch>
            </a:blip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spc="-1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endParaRPr lang="en-US" sz="8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4" name="Name1" hidden="1">
              <a:hlinkClick r:id="" action="ppaction://macro?name=ShowScores"/>
            </p:cNvPr>
            <p:cNvSpPr/>
            <p:nvPr/>
          </p:nvSpPr>
          <p:spPr>
            <a:xfrm>
              <a:off x="43975" y="2944482"/>
              <a:ext cx="2933194" cy="335226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2060">
                    <a:lumMod val="55000"/>
                  </a:srgbClr>
                </a:gs>
                <a:gs pos="100000">
                  <a:sysClr val="windowText" lastClr="000000">
                    <a:lumMod val="95000"/>
                    <a:lumOff val="5000"/>
                  </a:sys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Demi Cond" panose="020B0706030402020204" pitchFamily="34" charset="0"/>
                  <a:ea typeface="+mn-ea"/>
                  <a:cs typeface="+mn-cs"/>
                </a:rPr>
                <a:t>TEAM 1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405" name="Add1">
              <a:hlinkClick r:id="" action="ppaction://macro?name=AddToScores"/>
            </p:cNvPr>
            <p:cNvSpPr/>
            <p:nvPr/>
          </p:nvSpPr>
          <p:spPr>
            <a:xfrm>
              <a:off x="0" y="4330913"/>
              <a:ext cx="2993032" cy="389394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kern="0" dirty="0">
                  <a:solidFill>
                    <a:prstClr val="white"/>
                  </a:solidFill>
                  <a:latin typeface="Franklin Gothic Demi Cond" panose="020B0706030402020204" pitchFamily="34" charset="0"/>
                </a:rPr>
                <a:t>ADD ROUND POINTS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</a:endParaRPr>
            </a:p>
          </p:txBody>
        </p:sp>
      </p:grpSp>
      <p:grpSp>
        <p:nvGrpSpPr>
          <p:cNvPr id="406" name="ScoreGroup2" hidden="1"/>
          <p:cNvGrpSpPr/>
          <p:nvPr/>
        </p:nvGrpSpPr>
        <p:grpSpPr>
          <a:xfrm>
            <a:off x="9179273" y="2879037"/>
            <a:ext cx="3092437" cy="1869795"/>
            <a:chOff x="9179273" y="2879037"/>
            <a:chExt cx="3092437" cy="1869795"/>
          </a:xfrm>
        </p:grpSpPr>
        <p:sp>
          <p:nvSpPr>
            <p:cNvPr id="407" name="Rectangle 406" hidden="1"/>
            <p:cNvSpPr/>
            <p:nvPr/>
          </p:nvSpPr>
          <p:spPr>
            <a:xfrm>
              <a:off x="11918105" y="2879037"/>
              <a:ext cx="353605" cy="186979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Score2">
              <a:hlinkClick r:id="" action="ppaction://macro?name=ShowScores"/>
            </p:cNvPr>
            <p:cNvSpPr/>
            <p:nvPr/>
          </p:nvSpPr>
          <p:spPr>
            <a:xfrm>
              <a:off x="9183624" y="2913363"/>
              <a:ext cx="3008376" cy="1810512"/>
            </a:xfrm>
            <a:prstGeom prst="roundRect">
              <a:avLst>
                <a:gd name="adj" fmla="val 13950"/>
              </a:avLst>
            </a:prstGeom>
            <a:blipFill dpi="0"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-5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100000" t="-5000" b="-140000"/>
              </a:stretch>
            </a:blip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spc="-1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endParaRPr lang="en-US" sz="8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9" name="Name2" hidden="1">
              <a:hlinkClick r:id="" action="ppaction://macro?name=ShowScores"/>
            </p:cNvPr>
            <p:cNvSpPr/>
            <p:nvPr/>
          </p:nvSpPr>
          <p:spPr>
            <a:xfrm>
              <a:off x="9220651" y="2946522"/>
              <a:ext cx="2933194" cy="335226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2060">
                    <a:lumMod val="55000"/>
                  </a:srgbClr>
                </a:gs>
                <a:gs pos="100000">
                  <a:sysClr val="windowText" lastClr="000000">
                    <a:lumMod val="95000"/>
                    <a:lumOff val="5000"/>
                  </a:sys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Demi Cond" panose="020B0706030402020204" pitchFamily="34" charset="0"/>
                  <a:ea typeface="+mn-ea"/>
                  <a:cs typeface="+mn-cs"/>
                </a:rPr>
                <a:t>TEAM 2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410" name="Add2">
              <a:hlinkClick r:id="" action="ppaction://macro?name=AddToScores"/>
            </p:cNvPr>
            <p:cNvSpPr/>
            <p:nvPr/>
          </p:nvSpPr>
          <p:spPr>
            <a:xfrm>
              <a:off x="9179273" y="4332953"/>
              <a:ext cx="2993032" cy="389394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kern="0" dirty="0">
                  <a:solidFill>
                    <a:prstClr val="white"/>
                  </a:solidFill>
                  <a:latin typeface="Franklin Gothic Demi Cond" panose="020B0706030402020204" pitchFamily="34" charset="0"/>
                </a:rPr>
                <a:t>ADD ROUND POINTS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</a:endParaRPr>
            </a:p>
          </p:txBody>
        </p:sp>
      </p:grpSp>
      <p:pic>
        <p:nvPicPr>
          <p:cNvPr id="411" name="X3" hidden="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52" y="1990486"/>
            <a:ext cx="10058400" cy="3838995"/>
          </a:xfrm>
          <a:prstGeom prst="rect">
            <a:avLst/>
          </a:prstGeom>
        </p:spPr>
      </p:pic>
      <p:pic>
        <p:nvPicPr>
          <p:cNvPr id="412" name="X2" hidden="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3"/>
          <a:stretch/>
        </p:blipFill>
        <p:spPr>
          <a:xfrm>
            <a:off x="2704652" y="1990486"/>
            <a:ext cx="6705600" cy="3838995"/>
          </a:xfrm>
          <a:prstGeom prst="rect">
            <a:avLst/>
          </a:prstGeom>
        </p:spPr>
      </p:pic>
      <p:pic>
        <p:nvPicPr>
          <p:cNvPr id="413" name="X1" hidden="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98"/>
          <a:stretch/>
        </p:blipFill>
        <p:spPr>
          <a:xfrm>
            <a:off x="4407781" y="1990486"/>
            <a:ext cx="3299343" cy="3838995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B52D4CB4-E5A3-4244-B61E-7BC0D520D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097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F-startr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0364 -0.00393 L -0.8694 0.00347 " pathEditMode="relative" rAng="0" ptsTypes="AA">
                                      <p:cBhvr>
                                        <p:cTn id="8" dur="1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59" y="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2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3" presetClass="path" presetSubtype="0" accel="50000" decel="50000" fill="hold" grpId="3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2.08333E-6 3.7037E-7 L 0.25 3.7037E-7 " pathEditMode="relative" rAng="0" ptsTypes="AA">
                                      <p:cBhvr>
                                        <p:cTn id="13" dur="250" spd="-100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2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3" presetClass="path" presetSubtype="0" accel="50000" decel="50000" fill="hold" grpId="3" nodeType="withEffect">
                                  <p:stCondLst>
                                    <p:cond delay="6250"/>
                                  </p:stCondLst>
                                  <p:childTnLst>
                                    <p:animMotion origin="layout" path="M -2.08333E-6 4.81481E-6 L 0.25 4.81481E-6 " pathEditMode="relative" rAng="0" ptsTypes="AA">
                                      <p:cBhvr>
                                        <p:cTn id="18" dur="250" spd="-100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2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3" presetClass="path" presetSubtype="0" accel="50000" decel="50000" fill="hold" grpId="3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-2.08333E-6 -7.40741E-7 L 0.25 -7.40741E-7 " pathEditMode="relative" rAng="0" ptsTypes="AA">
                                      <p:cBhvr>
                                        <p:cTn id="23" dur="250" spd="-100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2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63" presetClass="path" presetSubtype="0" accel="50000" decel="50000" fill="hold" grpId="3" nodeType="withEffect">
                                  <p:stCondLst>
                                    <p:cond delay="6750"/>
                                  </p:stCondLst>
                                  <p:childTnLst>
                                    <p:animMotion origin="layout" path="M -2.08333E-6 -1.85185E-6 L 0.25 -1.85185E-6 " pathEditMode="relative" rAng="0" ptsTypes="AA">
                                      <p:cBhvr>
                                        <p:cTn id="28" dur="250" spd="-100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2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3" presetClass="path" presetSubtype="0" accel="50000" decel="50000" fill="hold" grpId="3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8.33333E-7 3.7037E-7 L 0.25 3.7037E-7 " pathEditMode="relative" rAng="0" ptsTypes="AA">
                                      <p:cBhvr>
                                        <p:cTn id="33" dur="250" spd="-100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2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63" presetClass="path" presetSubtype="0" accel="50000" decel="50000" fill="hold" grpId="3" nodeType="withEffect">
                                  <p:stCondLst>
                                    <p:cond delay="7250"/>
                                  </p:stCondLst>
                                  <p:childTnLst>
                                    <p:animMotion origin="layout" path="M 8.33333E-7 4.81481E-6 L 0.25 4.81481E-6 " pathEditMode="relative" rAng="0" ptsTypes="AA">
                                      <p:cBhvr>
                                        <p:cTn id="38" dur="250" spd="-100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2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3" presetClass="path" presetSubtype="0" accel="50000" decel="50000" fill="hold" grpId="3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8.33333E-7 -7.40741E-7 L 0.25 -7.40741E-7 " pathEditMode="relative" rAng="0" ptsTypes="AA">
                                      <p:cBhvr>
                                        <p:cTn id="43" dur="250" spd="-100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2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3" presetClass="path" presetSubtype="0" accel="50000" decel="50000" fill="hold" grpId="3" nodeType="withEffect">
                                  <p:stCondLst>
                                    <p:cond delay="7750"/>
                                  </p:stCondLst>
                                  <p:childTnLst>
                                    <p:animMotion origin="layout" path="M 8.33333E-7 -1.85185E-6 L 0.25 -1.85185E-6 " pathEditMode="relative" rAng="0" ptsTypes="AA">
                                      <p:cBhvr>
                                        <p:cTn id="48" dur="250" spd="-100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9" presetClass="exit" presetSubtype="5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30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4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3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6" presetClass="exit" presetSubtype="26" fill="hold" grpId="3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6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2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2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2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2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2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2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2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2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2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2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2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2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2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2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2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2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2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2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2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2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2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2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2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5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3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2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2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12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2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2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2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4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2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2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12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2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2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2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2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2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2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2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2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2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2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2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12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2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12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2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6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"/>
                  </p:tgtEl>
                </p:cond>
              </p:nextCondLst>
            </p:seq>
          </p:childTnLst>
        </p:cTn>
      </p:par>
    </p:tnLst>
    <p:bldLst>
      <p:bldP spid="414" grpId="0" animBg="1"/>
      <p:bldP spid="303" grpId="0" animBg="1"/>
      <p:bldP spid="303" grpId="1" animBg="1"/>
      <p:bldP spid="304" grpId="0" animBg="1"/>
      <p:bldP spid="304" grpId="1" animBg="1"/>
      <p:bldP spid="305" grpId="0" animBg="1"/>
      <p:bldP spid="305" grpId="1" animBg="1"/>
      <p:bldP spid="306" grpId="0" animBg="1"/>
      <p:bldP spid="306" grpId="1" animBg="1"/>
      <p:bldP spid="307" grpId="0" animBg="1"/>
      <p:bldP spid="307" grpId="1" animBg="1"/>
      <p:bldP spid="308" grpId="0" animBg="1"/>
      <p:bldP spid="308" grpId="1" animBg="1"/>
      <p:bldP spid="309" grpId="0" animBg="1"/>
      <p:bldP spid="309" grpId="1" animBg="1"/>
      <p:bldP spid="310" grpId="0" animBg="1"/>
      <p:bldP spid="310" grpId="1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71" grpId="0" animBg="1"/>
      <p:bldP spid="371" grpId="1" animBg="1"/>
      <p:bldP spid="371" grpId="2" animBg="1"/>
      <p:bldP spid="371" grpId="3" animBg="1"/>
      <p:bldP spid="372" grpId="0" animBg="1"/>
      <p:bldP spid="372" grpId="1" animBg="1"/>
      <p:bldP spid="372" grpId="2" animBg="1"/>
      <p:bldP spid="372" grpId="3" animBg="1"/>
      <p:bldP spid="373" grpId="0" animBg="1"/>
      <p:bldP spid="373" grpId="1" animBg="1"/>
      <p:bldP spid="373" grpId="2" animBg="1"/>
      <p:bldP spid="373" grpId="3" animBg="1"/>
      <p:bldP spid="374" grpId="0" animBg="1"/>
      <p:bldP spid="374" grpId="1" animBg="1"/>
      <p:bldP spid="374" grpId="2" animBg="1"/>
      <p:bldP spid="374" grpId="3" animBg="1"/>
      <p:bldP spid="375" grpId="0" animBg="1"/>
      <p:bldP spid="375" grpId="1" animBg="1"/>
      <p:bldP spid="375" grpId="2" animBg="1"/>
      <p:bldP spid="375" grpId="3" animBg="1"/>
      <p:bldP spid="376" grpId="0" animBg="1"/>
      <p:bldP spid="376" grpId="1" animBg="1"/>
      <p:bldP spid="376" grpId="2" animBg="1"/>
      <p:bldP spid="376" grpId="3" animBg="1"/>
      <p:bldP spid="377" grpId="0" animBg="1"/>
      <p:bldP spid="377" grpId="1" animBg="1"/>
      <p:bldP spid="377" grpId="2" animBg="1"/>
      <p:bldP spid="377" grpId="3" animBg="1"/>
      <p:bldP spid="378" grpId="0" animBg="1"/>
      <p:bldP spid="378" grpId="1" animBg="1"/>
      <p:bldP spid="378" grpId="2" animBg="1"/>
      <p:bldP spid="378" grpId="3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400" grpId="0" animBg="1"/>
      <p:bldP spid="400" grpId="1" animBg="1"/>
      <p:bldP spid="400" grpId="2" animBg="1"/>
      <p:bldP spid="400" grpId="3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Oval 413">
            <a:extLst>
              <a:ext uri="{FF2B5EF4-FFF2-40B4-BE49-F238E27FC236}">
                <a16:creationId xmlns:a16="http://schemas.microsoft.com/office/drawing/2014/main" id="{7EF2D176-B5F6-4E10-93B0-AA83B9AFD347}"/>
              </a:ext>
            </a:extLst>
          </p:cNvPr>
          <p:cNvSpPr/>
          <p:nvPr/>
        </p:nvSpPr>
        <p:spPr>
          <a:xfrm>
            <a:off x="4007377" y="6443244"/>
            <a:ext cx="455171" cy="4551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" dirty="0"/>
              <a:t>Blink!</a:t>
            </a:r>
          </a:p>
        </p:txBody>
      </p:sp>
      <p:sp>
        <p:nvSpPr>
          <p:cNvPr id="7" name="SlideTitle"/>
          <p:cNvSpPr txBox="1">
            <a:spLocks/>
          </p:cNvSpPr>
          <p:nvPr/>
        </p:nvSpPr>
        <p:spPr>
          <a:xfrm>
            <a:off x="1944674" y="6455557"/>
            <a:ext cx="1329605" cy="400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Round: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02945" y="1290638"/>
            <a:ext cx="8503920" cy="5053012"/>
          </a:xfrm>
          <a:prstGeom prst="roundRect">
            <a:avLst>
              <a:gd name="adj" fmla="val 8373"/>
            </a:avLst>
          </a:prstGeom>
          <a:solidFill>
            <a:schemeClr val="tx1">
              <a:alpha val="46000"/>
            </a:schemeClr>
          </a:solidFill>
          <a:ln w="762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" name="ShowScoreGroup2">
            <a:hlinkClick r:id="" action="ppaction://macro?name=ShowScores"/>
          </p:cNvPr>
          <p:cNvSpPr/>
          <p:nvPr/>
        </p:nvSpPr>
        <p:spPr>
          <a:xfrm>
            <a:off x="11467525" y="2917136"/>
            <a:ext cx="1053612" cy="1802966"/>
          </a:xfrm>
          <a:custGeom>
            <a:avLst/>
            <a:gdLst>
              <a:gd name="connsiteX0" fmla="*/ 251514 w 1053612"/>
              <a:gd name="connsiteY0" fmla="*/ 0 h 1802966"/>
              <a:gd name="connsiteX1" fmla="*/ 1053612 w 1053612"/>
              <a:gd name="connsiteY1" fmla="*/ 0 h 1802966"/>
              <a:gd name="connsiteX2" fmla="*/ 1053612 w 1053612"/>
              <a:gd name="connsiteY2" fmla="*/ 1802966 h 1802966"/>
              <a:gd name="connsiteX3" fmla="*/ 251514 w 1053612"/>
              <a:gd name="connsiteY3" fmla="*/ 1802966 h 1802966"/>
              <a:gd name="connsiteX4" fmla="*/ 0 w 1053612"/>
              <a:gd name="connsiteY4" fmla="*/ 1551452 h 1802966"/>
              <a:gd name="connsiteX5" fmla="*/ 0 w 1053612"/>
              <a:gd name="connsiteY5" fmla="*/ 251514 h 1802966"/>
              <a:gd name="connsiteX6" fmla="*/ 251514 w 1053612"/>
              <a:gd name="connsiteY6" fmla="*/ 0 h 18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3612" h="1802966">
                <a:moveTo>
                  <a:pt x="251514" y="0"/>
                </a:moveTo>
                <a:lnTo>
                  <a:pt x="1053612" y="0"/>
                </a:lnTo>
                <a:lnTo>
                  <a:pt x="1053612" y="1802966"/>
                </a:lnTo>
                <a:lnTo>
                  <a:pt x="251514" y="1802966"/>
                </a:lnTo>
                <a:cubicBezTo>
                  <a:pt x="112607" y="1802966"/>
                  <a:pt x="0" y="1690359"/>
                  <a:pt x="0" y="1551452"/>
                </a:cubicBezTo>
                <a:lnTo>
                  <a:pt x="0" y="251514"/>
                </a:lnTo>
                <a:cubicBezTo>
                  <a:pt x="0" y="112607"/>
                  <a:pt x="112607" y="0"/>
                  <a:pt x="251514" y="0"/>
                </a:cubicBezTo>
                <a:close/>
              </a:path>
            </a:pathLst>
          </a:cu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 l="-200000" t="-5000" b="-140000"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r>
              <a:rPr lang="en-US" sz="66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</a:p>
        </p:txBody>
      </p:sp>
      <p:sp>
        <p:nvSpPr>
          <p:cNvPr id="9" name="ShowScoreGroup1">
            <a:hlinkClick r:id="" action="ppaction://macro?name=ShowScores"/>
          </p:cNvPr>
          <p:cNvSpPr/>
          <p:nvPr/>
        </p:nvSpPr>
        <p:spPr>
          <a:xfrm flipH="1">
            <a:off x="-371095" y="2917136"/>
            <a:ext cx="1163823" cy="1802966"/>
          </a:xfrm>
          <a:custGeom>
            <a:avLst/>
            <a:gdLst>
              <a:gd name="connsiteX0" fmla="*/ 1163823 w 1163823"/>
              <a:gd name="connsiteY0" fmla="*/ 0 h 1802966"/>
              <a:gd name="connsiteX1" fmla="*/ 251514 w 1163823"/>
              <a:gd name="connsiteY1" fmla="*/ 0 h 1802966"/>
              <a:gd name="connsiteX2" fmla="*/ 0 w 1163823"/>
              <a:gd name="connsiteY2" fmla="*/ 251514 h 1802966"/>
              <a:gd name="connsiteX3" fmla="*/ 0 w 1163823"/>
              <a:gd name="connsiteY3" fmla="*/ 1551452 h 1802966"/>
              <a:gd name="connsiteX4" fmla="*/ 251514 w 1163823"/>
              <a:gd name="connsiteY4" fmla="*/ 1802966 h 1802966"/>
              <a:gd name="connsiteX5" fmla="*/ 1163823 w 1163823"/>
              <a:gd name="connsiteY5" fmla="*/ 1802966 h 18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3823" h="1802966">
                <a:moveTo>
                  <a:pt x="1163823" y="0"/>
                </a:moveTo>
                <a:lnTo>
                  <a:pt x="251514" y="0"/>
                </a:lnTo>
                <a:cubicBezTo>
                  <a:pt x="112607" y="0"/>
                  <a:pt x="0" y="112607"/>
                  <a:pt x="0" y="251514"/>
                </a:cubicBezTo>
                <a:lnTo>
                  <a:pt x="0" y="1551452"/>
                </a:lnTo>
                <a:cubicBezTo>
                  <a:pt x="0" y="1690359"/>
                  <a:pt x="112607" y="1802966"/>
                  <a:pt x="251514" y="1802966"/>
                </a:cubicBezTo>
                <a:lnTo>
                  <a:pt x="1163823" y="1802966"/>
                </a:lnTo>
                <a:close/>
              </a:path>
            </a:pathLst>
          </a:cu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 l="-200000" t="-5000" b="-140000"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2880" rtlCol="0" anchor="ctr"/>
          <a:lstStyle/>
          <a:p>
            <a:pPr algn="r"/>
            <a:r>
              <a:rPr lang="en-US" sz="66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»</a:t>
            </a:r>
            <a:endParaRPr lang="en-US" sz="6600" b="1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 flipH="1">
            <a:off x="2458980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 flipH="1">
            <a:off x="3350182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 flipH="1">
            <a:off x="7806189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 flipH="1">
            <a:off x="3647249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flipH="1">
            <a:off x="8103256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 flipH="1">
            <a:off x="8697391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 flipH="1">
            <a:off x="9291525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 flipH="1">
            <a:off x="9885659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 flipH="1">
            <a:off x="1864846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 flipH="1">
            <a:off x="2756048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 flipH="1">
            <a:off x="3944316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 flipH="1">
            <a:off x="2161913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 flipH="1">
            <a:off x="3053115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 flipH="1">
            <a:off x="4241383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>
          <a:xfrm flipH="1">
            <a:off x="8400324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 flipH="1">
            <a:off x="8994458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 flipH="1">
            <a:off x="9588592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 flipH="1">
            <a:off x="10182726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 flipH="1">
            <a:off x="973645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 flipH="1">
            <a:off x="1567779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 flipH="1">
            <a:off x="2458980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 flipH="1">
            <a:off x="3350182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 flipH="1">
            <a:off x="7806189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 flipH="1">
            <a:off x="3647249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 flipH="1">
            <a:off x="8103256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 flipH="1">
            <a:off x="8697391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 flipH="1">
            <a:off x="9291525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 flipH="1">
            <a:off x="9885659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 flipH="1">
            <a:off x="10479794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 flipH="1">
            <a:off x="1270712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 flipH="1">
            <a:off x="1864846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 flipH="1">
            <a:off x="2756048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 flipH="1">
            <a:off x="3944316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 flipH="1">
            <a:off x="2161913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 flipH="1">
            <a:off x="3053115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 flipH="1">
            <a:off x="4241383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6" name="Oval 45"/>
          <p:cNvSpPr/>
          <p:nvPr/>
        </p:nvSpPr>
        <p:spPr>
          <a:xfrm flipH="1">
            <a:off x="8400324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 flipH="1">
            <a:off x="8994458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 flipH="1">
            <a:off x="9588592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 flipH="1">
            <a:off x="10182726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 flipH="1">
            <a:off x="10776861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1" name="Oval 50"/>
          <p:cNvSpPr/>
          <p:nvPr/>
        </p:nvSpPr>
        <p:spPr>
          <a:xfrm flipH="1">
            <a:off x="11073928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2" name="Oval 51"/>
          <p:cNvSpPr/>
          <p:nvPr/>
        </p:nvSpPr>
        <p:spPr>
          <a:xfrm flipH="1">
            <a:off x="379510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 flipH="1">
            <a:off x="973645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4" name="Oval 53"/>
          <p:cNvSpPr/>
          <p:nvPr/>
        </p:nvSpPr>
        <p:spPr>
          <a:xfrm flipH="1">
            <a:off x="1567779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5" name="Oval 54"/>
          <p:cNvSpPr/>
          <p:nvPr/>
        </p:nvSpPr>
        <p:spPr>
          <a:xfrm flipH="1">
            <a:off x="10479794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 flipH="1">
            <a:off x="676578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 flipH="1">
            <a:off x="1270712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 flipH="1">
            <a:off x="10776861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 flipH="1">
            <a:off x="11073928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 flipH="1">
            <a:off x="11370995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 flipH="1">
            <a:off x="11668062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 flipH="1">
            <a:off x="379510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 flipH="1">
            <a:off x="973645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 flipH="1">
            <a:off x="1567779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 flipH="1">
            <a:off x="10479794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 flipH="1">
            <a:off x="82443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7" name="Oval 66"/>
          <p:cNvSpPr/>
          <p:nvPr/>
        </p:nvSpPr>
        <p:spPr>
          <a:xfrm flipH="1">
            <a:off x="676578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8" name="Oval 67"/>
          <p:cNvSpPr/>
          <p:nvPr/>
        </p:nvSpPr>
        <p:spPr>
          <a:xfrm flipH="1">
            <a:off x="1270712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9" name="Oval 68"/>
          <p:cNvSpPr/>
          <p:nvPr/>
        </p:nvSpPr>
        <p:spPr>
          <a:xfrm flipH="1">
            <a:off x="10776861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 flipH="1">
            <a:off x="11073928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 flipH="1">
            <a:off x="11370995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2" name="Oval 71"/>
          <p:cNvSpPr/>
          <p:nvPr/>
        </p:nvSpPr>
        <p:spPr>
          <a:xfrm flipH="1">
            <a:off x="11668062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>
          <a:xfrm flipH="1">
            <a:off x="11965129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 flipH="1">
            <a:off x="973645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5" name="Oval 74"/>
          <p:cNvSpPr/>
          <p:nvPr/>
        </p:nvSpPr>
        <p:spPr>
          <a:xfrm flipH="1">
            <a:off x="1567779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6" name="Oval 75"/>
          <p:cNvSpPr/>
          <p:nvPr/>
        </p:nvSpPr>
        <p:spPr>
          <a:xfrm flipH="1">
            <a:off x="10479794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 flipH="1">
            <a:off x="1270712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>
          <a:xfrm flipH="1">
            <a:off x="10776861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9" name="Oval 78"/>
          <p:cNvSpPr/>
          <p:nvPr/>
        </p:nvSpPr>
        <p:spPr>
          <a:xfrm flipH="1">
            <a:off x="11073928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 flipH="1">
            <a:off x="973645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>
          <a:xfrm flipH="1">
            <a:off x="1567779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2" name="Oval 81"/>
          <p:cNvSpPr/>
          <p:nvPr/>
        </p:nvSpPr>
        <p:spPr>
          <a:xfrm flipH="1">
            <a:off x="10479794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3" name="Oval 82"/>
          <p:cNvSpPr/>
          <p:nvPr/>
        </p:nvSpPr>
        <p:spPr>
          <a:xfrm flipH="1">
            <a:off x="1270712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4" name="Oval 83"/>
          <p:cNvSpPr/>
          <p:nvPr/>
        </p:nvSpPr>
        <p:spPr>
          <a:xfrm flipH="1">
            <a:off x="10776861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5" name="Oval 84"/>
          <p:cNvSpPr/>
          <p:nvPr/>
        </p:nvSpPr>
        <p:spPr>
          <a:xfrm flipH="1">
            <a:off x="11073928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6" name="Oval 85"/>
          <p:cNvSpPr/>
          <p:nvPr/>
        </p:nvSpPr>
        <p:spPr>
          <a:xfrm flipH="1">
            <a:off x="2458980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7" name="Oval 86"/>
          <p:cNvSpPr/>
          <p:nvPr/>
        </p:nvSpPr>
        <p:spPr>
          <a:xfrm flipH="1">
            <a:off x="3350182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8" name="Oval 87"/>
          <p:cNvSpPr/>
          <p:nvPr/>
        </p:nvSpPr>
        <p:spPr>
          <a:xfrm flipH="1">
            <a:off x="7806189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9" name="Oval 88"/>
          <p:cNvSpPr/>
          <p:nvPr/>
        </p:nvSpPr>
        <p:spPr>
          <a:xfrm flipH="1">
            <a:off x="3647249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0" name="Oval 89"/>
          <p:cNvSpPr/>
          <p:nvPr/>
        </p:nvSpPr>
        <p:spPr>
          <a:xfrm flipH="1">
            <a:off x="8103256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1" name="Oval 90"/>
          <p:cNvSpPr/>
          <p:nvPr/>
        </p:nvSpPr>
        <p:spPr>
          <a:xfrm flipH="1">
            <a:off x="8697391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2" name="Oval 91"/>
          <p:cNvSpPr/>
          <p:nvPr/>
        </p:nvSpPr>
        <p:spPr>
          <a:xfrm flipH="1">
            <a:off x="9291525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3" name="Oval 92"/>
          <p:cNvSpPr/>
          <p:nvPr/>
        </p:nvSpPr>
        <p:spPr>
          <a:xfrm flipH="1">
            <a:off x="2756048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4" name="Oval 93"/>
          <p:cNvSpPr/>
          <p:nvPr/>
        </p:nvSpPr>
        <p:spPr>
          <a:xfrm flipH="1">
            <a:off x="3944316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5" name="Oval 94"/>
          <p:cNvSpPr/>
          <p:nvPr/>
        </p:nvSpPr>
        <p:spPr>
          <a:xfrm flipH="1">
            <a:off x="3053115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6" name="Oval 95"/>
          <p:cNvSpPr/>
          <p:nvPr/>
        </p:nvSpPr>
        <p:spPr>
          <a:xfrm flipH="1">
            <a:off x="4241383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7" name="Oval 96"/>
          <p:cNvSpPr/>
          <p:nvPr/>
        </p:nvSpPr>
        <p:spPr>
          <a:xfrm flipH="1">
            <a:off x="8400324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8" name="Oval 97"/>
          <p:cNvSpPr/>
          <p:nvPr/>
        </p:nvSpPr>
        <p:spPr>
          <a:xfrm flipH="1">
            <a:off x="8994458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9" name="Oval 98"/>
          <p:cNvSpPr/>
          <p:nvPr/>
        </p:nvSpPr>
        <p:spPr>
          <a:xfrm flipH="1">
            <a:off x="9588592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0" name="Oval 99"/>
          <p:cNvSpPr/>
          <p:nvPr/>
        </p:nvSpPr>
        <p:spPr>
          <a:xfrm flipH="1">
            <a:off x="1567779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1" name="Oval 100"/>
          <p:cNvSpPr/>
          <p:nvPr/>
        </p:nvSpPr>
        <p:spPr>
          <a:xfrm flipH="1">
            <a:off x="2458980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2" name="Oval 101"/>
          <p:cNvSpPr/>
          <p:nvPr/>
        </p:nvSpPr>
        <p:spPr>
          <a:xfrm flipH="1">
            <a:off x="3350182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3" name="Oval 102"/>
          <p:cNvSpPr/>
          <p:nvPr/>
        </p:nvSpPr>
        <p:spPr>
          <a:xfrm flipH="1">
            <a:off x="7806189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4" name="Oval 103"/>
          <p:cNvSpPr/>
          <p:nvPr/>
        </p:nvSpPr>
        <p:spPr>
          <a:xfrm flipH="1">
            <a:off x="3647249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5" name="Oval 104"/>
          <p:cNvSpPr/>
          <p:nvPr/>
        </p:nvSpPr>
        <p:spPr>
          <a:xfrm flipH="1">
            <a:off x="8103256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6" name="Oval 105"/>
          <p:cNvSpPr/>
          <p:nvPr/>
        </p:nvSpPr>
        <p:spPr>
          <a:xfrm flipH="1">
            <a:off x="8697391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7" name="Oval 106"/>
          <p:cNvSpPr/>
          <p:nvPr/>
        </p:nvSpPr>
        <p:spPr>
          <a:xfrm flipH="1">
            <a:off x="9291525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8" name="Oval 107"/>
          <p:cNvSpPr/>
          <p:nvPr/>
        </p:nvSpPr>
        <p:spPr>
          <a:xfrm flipH="1">
            <a:off x="9885659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9" name="Oval 108"/>
          <p:cNvSpPr/>
          <p:nvPr/>
        </p:nvSpPr>
        <p:spPr>
          <a:xfrm flipH="1">
            <a:off x="10479794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0" name="Oval 109"/>
          <p:cNvSpPr/>
          <p:nvPr/>
        </p:nvSpPr>
        <p:spPr>
          <a:xfrm flipH="1">
            <a:off x="1270712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1" name="Oval 110"/>
          <p:cNvSpPr/>
          <p:nvPr/>
        </p:nvSpPr>
        <p:spPr>
          <a:xfrm flipH="1">
            <a:off x="1864846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2" name="Oval 111"/>
          <p:cNvSpPr/>
          <p:nvPr/>
        </p:nvSpPr>
        <p:spPr>
          <a:xfrm flipH="1">
            <a:off x="2756048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3" name="Oval 112"/>
          <p:cNvSpPr/>
          <p:nvPr/>
        </p:nvSpPr>
        <p:spPr>
          <a:xfrm flipH="1">
            <a:off x="3944316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4" name="Oval 113"/>
          <p:cNvSpPr/>
          <p:nvPr/>
        </p:nvSpPr>
        <p:spPr>
          <a:xfrm flipH="1">
            <a:off x="2161913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5" name="Oval 114"/>
          <p:cNvSpPr/>
          <p:nvPr/>
        </p:nvSpPr>
        <p:spPr>
          <a:xfrm flipH="1">
            <a:off x="3053115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6" name="Oval 115"/>
          <p:cNvSpPr/>
          <p:nvPr/>
        </p:nvSpPr>
        <p:spPr>
          <a:xfrm flipH="1">
            <a:off x="4241383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7" name="Oval 116"/>
          <p:cNvSpPr/>
          <p:nvPr/>
        </p:nvSpPr>
        <p:spPr>
          <a:xfrm flipH="1">
            <a:off x="8400324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8" name="Oval 117"/>
          <p:cNvSpPr/>
          <p:nvPr/>
        </p:nvSpPr>
        <p:spPr>
          <a:xfrm flipH="1">
            <a:off x="8994458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9" name="Oval 118"/>
          <p:cNvSpPr/>
          <p:nvPr/>
        </p:nvSpPr>
        <p:spPr>
          <a:xfrm flipH="1">
            <a:off x="9588592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0" name="Oval 119"/>
          <p:cNvSpPr/>
          <p:nvPr/>
        </p:nvSpPr>
        <p:spPr>
          <a:xfrm flipH="1">
            <a:off x="10182726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1" name="Oval 120"/>
          <p:cNvSpPr/>
          <p:nvPr/>
        </p:nvSpPr>
        <p:spPr>
          <a:xfrm flipH="1">
            <a:off x="10776861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2" name="Oval 121"/>
          <p:cNvSpPr/>
          <p:nvPr/>
        </p:nvSpPr>
        <p:spPr>
          <a:xfrm flipH="1">
            <a:off x="973645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3" name="Oval 122"/>
          <p:cNvSpPr/>
          <p:nvPr/>
        </p:nvSpPr>
        <p:spPr>
          <a:xfrm flipH="1">
            <a:off x="1567779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4" name="Oval 123"/>
          <p:cNvSpPr/>
          <p:nvPr/>
        </p:nvSpPr>
        <p:spPr>
          <a:xfrm flipH="1">
            <a:off x="10479794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5" name="Oval 124"/>
          <p:cNvSpPr/>
          <p:nvPr/>
        </p:nvSpPr>
        <p:spPr>
          <a:xfrm flipH="1">
            <a:off x="676578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6" name="Oval 125"/>
          <p:cNvSpPr/>
          <p:nvPr/>
        </p:nvSpPr>
        <p:spPr>
          <a:xfrm flipH="1">
            <a:off x="1270712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7" name="Oval 126"/>
          <p:cNvSpPr/>
          <p:nvPr/>
        </p:nvSpPr>
        <p:spPr>
          <a:xfrm flipH="1">
            <a:off x="10776861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8" name="Oval 127"/>
          <p:cNvSpPr/>
          <p:nvPr/>
        </p:nvSpPr>
        <p:spPr>
          <a:xfrm flipH="1">
            <a:off x="11073928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9" name="Oval 128"/>
          <p:cNvSpPr/>
          <p:nvPr/>
        </p:nvSpPr>
        <p:spPr>
          <a:xfrm flipH="1">
            <a:off x="11370995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0" name="Oval 129"/>
          <p:cNvSpPr/>
          <p:nvPr/>
        </p:nvSpPr>
        <p:spPr>
          <a:xfrm flipH="1">
            <a:off x="379510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1" name="Oval 130"/>
          <p:cNvSpPr/>
          <p:nvPr/>
        </p:nvSpPr>
        <p:spPr>
          <a:xfrm flipH="1">
            <a:off x="973645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2" name="Oval 131"/>
          <p:cNvSpPr/>
          <p:nvPr/>
        </p:nvSpPr>
        <p:spPr>
          <a:xfrm flipH="1">
            <a:off x="1567779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3" name="Oval 132"/>
          <p:cNvSpPr/>
          <p:nvPr/>
        </p:nvSpPr>
        <p:spPr>
          <a:xfrm flipH="1">
            <a:off x="10479794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4" name="Oval 133"/>
          <p:cNvSpPr/>
          <p:nvPr/>
        </p:nvSpPr>
        <p:spPr>
          <a:xfrm flipH="1">
            <a:off x="82443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5" name="Oval 134"/>
          <p:cNvSpPr/>
          <p:nvPr/>
        </p:nvSpPr>
        <p:spPr>
          <a:xfrm flipH="1">
            <a:off x="676578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6" name="Oval 135"/>
          <p:cNvSpPr/>
          <p:nvPr/>
        </p:nvSpPr>
        <p:spPr>
          <a:xfrm flipH="1">
            <a:off x="1270712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7" name="Oval 136"/>
          <p:cNvSpPr/>
          <p:nvPr/>
        </p:nvSpPr>
        <p:spPr>
          <a:xfrm flipH="1">
            <a:off x="10776861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8" name="Oval 137"/>
          <p:cNvSpPr/>
          <p:nvPr/>
        </p:nvSpPr>
        <p:spPr>
          <a:xfrm flipH="1">
            <a:off x="11073928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9" name="Oval 138"/>
          <p:cNvSpPr/>
          <p:nvPr/>
        </p:nvSpPr>
        <p:spPr>
          <a:xfrm flipH="1">
            <a:off x="11370995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0" name="Oval 139"/>
          <p:cNvSpPr/>
          <p:nvPr/>
        </p:nvSpPr>
        <p:spPr>
          <a:xfrm flipH="1">
            <a:off x="11668062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1" name="Oval 140"/>
          <p:cNvSpPr/>
          <p:nvPr/>
        </p:nvSpPr>
        <p:spPr>
          <a:xfrm flipH="1">
            <a:off x="11965129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2" name="Oval 141"/>
          <p:cNvSpPr/>
          <p:nvPr/>
        </p:nvSpPr>
        <p:spPr>
          <a:xfrm flipH="1">
            <a:off x="-214624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3" name="Oval 142"/>
          <p:cNvSpPr/>
          <p:nvPr/>
        </p:nvSpPr>
        <p:spPr>
          <a:xfrm flipH="1">
            <a:off x="379510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4" name="Oval 143"/>
          <p:cNvSpPr/>
          <p:nvPr/>
        </p:nvSpPr>
        <p:spPr>
          <a:xfrm flipH="1">
            <a:off x="973645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5" name="Oval 144"/>
          <p:cNvSpPr/>
          <p:nvPr/>
        </p:nvSpPr>
        <p:spPr>
          <a:xfrm flipH="1">
            <a:off x="1567779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6" name="Oval 145"/>
          <p:cNvSpPr/>
          <p:nvPr/>
        </p:nvSpPr>
        <p:spPr>
          <a:xfrm flipH="1">
            <a:off x="10479794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7" name="Oval 146"/>
          <p:cNvSpPr/>
          <p:nvPr/>
        </p:nvSpPr>
        <p:spPr>
          <a:xfrm flipH="1">
            <a:off x="82443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8" name="Oval 147"/>
          <p:cNvSpPr/>
          <p:nvPr/>
        </p:nvSpPr>
        <p:spPr>
          <a:xfrm flipH="1">
            <a:off x="676578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9" name="Oval 148"/>
          <p:cNvSpPr/>
          <p:nvPr/>
        </p:nvSpPr>
        <p:spPr>
          <a:xfrm flipH="1">
            <a:off x="1270712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0" name="Oval 149"/>
          <p:cNvSpPr/>
          <p:nvPr/>
        </p:nvSpPr>
        <p:spPr>
          <a:xfrm flipH="1">
            <a:off x="10776861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1" name="Oval 150"/>
          <p:cNvSpPr/>
          <p:nvPr/>
        </p:nvSpPr>
        <p:spPr>
          <a:xfrm flipH="1">
            <a:off x="11073928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2" name="Oval 151"/>
          <p:cNvSpPr/>
          <p:nvPr/>
        </p:nvSpPr>
        <p:spPr>
          <a:xfrm flipH="1">
            <a:off x="11370995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3" name="Oval 152"/>
          <p:cNvSpPr/>
          <p:nvPr/>
        </p:nvSpPr>
        <p:spPr>
          <a:xfrm flipH="1">
            <a:off x="11668062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4" name="Oval 153"/>
          <p:cNvSpPr/>
          <p:nvPr/>
        </p:nvSpPr>
        <p:spPr>
          <a:xfrm flipH="1">
            <a:off x="11965129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5" name="Oval 154"/>
          <p:cNvSpPr/>
          <p:nvPr/>
        </p:nvSpPr>
        <p:spPr>
          <a:xfrm flipH="1">
            <a:off x="12262197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6" name="Oval 155"/>
          <p:cNvSpPr/>
          <p:nvPr/>
        </p:nvSpPr>
        <p:spPr>
          <a:xfrm flipH="1">
            <a:off x="973645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7" name="Oval 156"/>
          <p:cNvSpPr/>
          <p:nvPr/>
        </p:nvSpPr>
        <p:spPr>
          <a:xfrm flipH="1">
            <a:off x="1567779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8" name="Oval 157"/>
          <p:cNvSpPr/>
          <p:nvPr/>
        </p:nvSpPr>
        <p:spPr>
          <a:xfrm flipH="1">
            <a:off x="10479794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9" name="Oval 158"/>
          <p:cNvSpPr/>
          <p:nvPr/>
        </p:nvSpPr>
        <p:spPr>
          <a:xfrm flipH="1">
            <a:off x="1270712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0" name="Oval 159"/>
          <p:cNvSpPr/>
          <p:nvPr/>
        </p:nvSpPr>
        <p:spPr>
          <a:xfrm flipH="1">
            <a:off x="10776861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1" name="Oval 160"/>
          <p:cNvSpPr/>
          <p:nvPr/>
        </p:nvSpPr>
        <p:spPr>
          <a:xfrm flipH="1">
            <a:off x="11073928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2" name="Oval 161"/>
          <p:cNvSpPr/>
          <p:nvPr/>
        </p:nvSpPr>
        <p:spPr>
          <a:xfrm flipH="1">
            <a:off x="973645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3" name="Oval 162"/>
          <p:cNvSpPr/>
          <p:nvPr/>
        </p:nvSpPr>
        <p:spPr>
          <a:xfrm flipH="1">
            <a:off x="1567779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4" name="Oval 163"/>
          <p:cNvSpPr/>
          <p:nvPr/>
        </p:nvSpPr>
        <p:spPr>
          <a:xfrm flipH="1">
            <a:off x="10479794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5" name="Oval 164"/>
          <p:cNvSpPr/>
          <p:nvPr/>
        </p:nvSpPr>
        <p:spPr>
          <a:xfrm flipH="1">
            <a:off x="1270712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6" name="Oval 165"/>
          <p:cNvSpPr/>
          <p:nvPr/>
        </p:nvSpPr>
        <p:spPr>
          <a:xfrm flipH="1">
            <a:off x="10776861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7" name="Oval 166"/>
          <p:cNvSpPr/>
          <p:nvPr/>
        </p:nvSpPr>
        <p:spPr>
          <a:xfrm flipH="1">
            <a:off x="11073928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8" name="Oval 167"/>
          <p:cNvSpPr/>
          <p:nvPr/>
        </p:nvSpPr>
        <p:spPr>
          <a:xfrm flipH="1">
            <a:off x="973645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9" name="Oval 168"/>
          <p:cNvSpPr/>
          <p:nvPr/>
        </p:nvSpPr>
        <p:spPr>
          <a:xfrm flipH="1">
            <a:off x="1567779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0" name="Oval 169"/>
          <p:cNvSpPr/>
          <p:nvPr/>
        </p:nvSpPr>
        <p:spPr>
          <a:xfrm flipH="1">
            <a:off x="10479794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1" name="Oval 170"/>
          <p:cNvSpPr/>
          <p:nvPr/>
        </p:nvSpPr>
        <p:spPr>
          <a:xfrm flipH="1">
            <a:off x="1270712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2" name="Oval 171"/>
          <p:cNvSpPr/>
          <p:nvPr/>
        </p:nvSpPr>
        <p:spPr>
          <a:xfrm flipH="1">
            <a:off x="10776861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3" name="Oval 172"/>
          <p:cNvSpPr/>
          <p:nvPr/>
        </p:nvSpPr>
        <p:spPr>
          <a:xfrm flipH="1">
            <a:off x="11073928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4" name="Oval 173"/>
          <p:cNvSpPr/>
          <p:nvPr/>
        </p:nvSpPr>
        <p:spPr>
          <a:xfrm flipH="1">
            <a:off x="973645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5" name="Oval 174"/>
          <p:cNvSpPr/>
          <p:nvPr/>
        </p:nvSpPr>
        <p:spPr>
          <a:xfrm flipH="1">
            <a:off x="1567779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6" name="Oval 175"/>
          <p:cNvSpPr/>
          <p:nvPr/>
        </p:nvSpPr>
        <p:spPr>
          <a:xfrm flipH="1">
            <a:off x="10479794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7" name="Oval 176"/>
          <p:cNvSpPr/>
          <p:nvPr/>
        </p:nvSpPr>
        <p:spPr>
          <a:xfrm flipH="1">
            <a:off x="1270712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8" name="Oval 177"/>
          <p:cNvSpPr/>
          <p:nvPr/>
        </p:nvSpPr>
        <p:spPr>
          <a:xfrm flipH="1">
            <a:off x="10776861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9" name="Oval 178"/>
          <p:cNvSpPr/>
          <p:nvPr/>
        </p:nvSpPr>
        <p:spPr>
          <a:xfrm flipH="1">
            <a:off x="11073928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0" name="Oval 179"/>
          <p:cNvSpPr/>
          <p:nvPr/>
        </p:nvSpPr>
        <p:spPr>
          <a:xfrm flipH="1">
            <a:off x="-214624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1" name="Oval 180"/>
          <p:cNvSpPr/>
          <p:nvPr/>
        </p:nvSpPr>
        <p:spPr>
          <a:xfrm flipH="1">
            <a:off x="379510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2" name="Oval 181"/>
          <p:cNvSpPr/>
          <p:nvPr/>
        </p:nvSpPr>
        <p:spPr>
          <a:xfrm flipH="1">
            <a:off x="973645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3" name="Oval 182"/>
          <p:cNvSpPr/>
          <p:nvPr/>
        </p:nvSpPr>
        <p:spPr>
          <a:xfrm flipH="1">
            <a:off x="1567779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4" name="Oval 183"/>
          <p:cNvSpPr/>
          <p:nvPr/>
        </p:nvSpPr>
        <p:spPr>
          <a:xfrm flipH="1">
            <a:off x="10479794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5" name="Oval 184"/>
          <p:cNvSpPr/>
          <p:nvPr/>
        </p:nvSpPr>
        <p:spPr>
          <a:xfrm flipH="1">
            <a:off x="82443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6" name="Oval 185"/>
          <p:cNvSpPr/>
          <p:nvPr/>
        </p:nvSpPr>
        <p:spPr>
          <a:xfrm flipH="1">
            <a:off x="676578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7" name="Oval 186"/>
          <p:cNvSpPr/>
          <p:nvPr/>
        </p:nvSpPr>
        <p:spPr>
          <a:xfrm flipH="1">
            <a:off x="1270712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8" name="Oval 187"/>
          <p:cNvSpPr/>
          <p:nvPr/>
        </p:nvSpPr>
        <p:spPr>
          <a:xfrm flipH="1">
            <a:off x="10776861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9" name="Oval 188"/>
          <p:cNvSpPr/>
          <p:nvPr/>
        </p:nvSpPr>
        <p:spPr>
          <a:xfrm flipH="1">
            <a:off x="11073928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0" name="Oval 189"/>
          <p:cNvSpPr/>
          <p:nvPr/>
        </p:nvSpPr>
        <p:spPr>
          <a:xfrm flipH="1">
            <a:off x="11370995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1" name="Oval 190"/>
          <p:cNvSpPr/>
          <p:nvPr/>
        </p:nvSpPr>
        <p:spPr>
          <a:xfrm flipH="1">
            <a:off x="11668062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2" name="Oval 191"/>
          <p:cNvSpPr/>
          <p:nvPr/>
        </p:nvSpPr>
        <p:spPr>
          <a:xfrm flipH="1">
            <a:off x="11965129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3" name="Oval 192"/>
          <p:cNvSpPr/>
          <p:nvPr/>
        </p:nvSpPr>
        <p:spPr>
          <a:xfrm flipH="1">
            <a:off x="12262197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4" name="Oval 193"/>
          <p:cNvSpPr/>
          <p:nvPr/>
        </p:nvSpPr>
        <p:spPr>
          <a:xfrm flipH="1">
            <a:off x="-214624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5" name="Oval 194"/>
          <p:cNvSpPr/>
          <p:nvPr/>
        </p:nvSpPr>
        <p:spPr>
          <a:xfrm flipH="1">
            <a:off x="379510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6" name="Oval 195"/>
          <p:cNvSpPr/>
          <p:nvPr/>
        </p:nvSpPr>
        <p:spPr>
          <a:xfrm flipH="1">
            <a:off x="973645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7" name="Oval 196"/>
          <p:cNvSpPr/>
          <p:nvPr/>
        </p:nvSpPr>
        <p:spPr>
          <a:xfrm flipH="1">
            <a:off x="1567779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8" name="Oval 197"/>
          <p:cNvSpPr/>
          <p:nvPr/>
        </p:nvSpPr>
        <p:spPr>
          <a:xfrm flipH="1">
            <a:off x="10479794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9" name="Oval 198"/>
          <p:cNvSpPr/>
          <p:nvPr/>
        </p:nvSpPr>
        <p:spPr>
          <a:xfrm flipH="1">
            <a:off x="82443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0" name="Oval 199"/>
          <p:cNvSpPr/>
          <p:nvPr/>
        </p:nvSpPr>
        <p:spPr>
          <a:xfrm flipH="1">
            <a:off x="676578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1" name="Oval 200"/>
          <p:cNvSpPr/>
          <p:nvPr/>
        </p:nvSpPr>
        <p:spPr>
          <a:xfrm flipH="1">
            <a:off x="1270712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2" name="Oval 201"/>
          <p:cNvSpPr/>
          <p:nvPr/>
        </p:nvSpPr>
        <p:spPr>
          <a:xfrm flipH="1">
            <a:off x="10776861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3" name="Oval 202"/>
          <p:cNvSpPr/>
          <p:nvPr/>
        </p:nvSpPr>
        <p:spPr>
          <a:xfrm flipH="1">
            <a:off x="11073928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4" name="Oval 203"/>
          <p:cNvSpPr/>
          <p:nvPr/>
        </p:nvSpPr>
        <p:spPr>
          <a:xfrm flipH="1">
            <a:off x="11370995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5" name="Oval 204"/>
          <p:cNvSpPr/>
          <p:nvPr/>
        </p:nvSpPr>
        <p:spPr>
          <a:xfrm flipH="1">
            <a:off x="11668062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6" name="Oval 205"/>
          <p:cNvSpPr/>
          <p:nvPr/>
        </p:nvSpPr>
        <p:spPr>
          <a:xfrm flipH="1">
            <a:off x="11965129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7" name="Oval 206"/>
          <p:cNvSpPr/>
          <p:nvPr/>
        </p:nvSpPr>
        <p:spPr>
          <a:xfrm flipH="1">
            <a:off x="12262197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8" name="Oval 207"/>
          <p:cNvSpPr/>
          <p:nvPr/>
        </p:nvSpPr>
        <p:spPr>
          <a:xfrm flipH="1">
            <a:off x="379510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9" name="Oval 208"/>
          <p:cNvSpPr/>
          <p:nvPr/>
        </p:nvSpPr>
        <p:spPr>
          <a:xfrm flipH="1">
            <a:off x="973645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0" name="Oval 209"/>
          <p:cNvSpPr/>
          <p:nvPr/>
        </p:nvSpPr>
        <p:spPr>
          <a:xfrm flipH="1">
            <a:off x="1567779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1" name="Oval 210"/>
          <p:cNvSpPr/>
          <p:nvPr/>
        </p:nvSpPr>
        <p:spPr>
          <a:xfrm flipH="1">
            <a:off x="10479794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2" name="Oval 211"/>
          <p:cNvSpPr/>
          <p:nvPr/>
        </p:nvSpPr>
        <p:spPr>
          <a:xfrm flipH="1">
            <a:off x="82443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3" name="Oval 212"/>
          <p:cNvSpPr/>
          <p:nvPr/>
        </p:nvSpPr>
        <p:spPr>
          <a:xfrm flipH="1">
            <a:off x="676578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4" name="Oval 213"/>
          <p:cNvSpPr/>
          <p:nvPr/>
        </p:nvSpPr>
        <p:spPr>
          <a:xfrm flipH="1">
            <a:off x="1270712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5" name="Oval 214"/>
          <p:cNvSpPr/>
          <p:nvPr/>
        </p:nvSpPr>
        <p:spPr>
          <a:xfrm flipH="1">
            <a:off x="10776861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6" name="Oval 215"/>
          <p:cNvSpPr/>
          <p:nvPr/>
        </p:nvSpPr>
        <p:spPr>
          <a:xfrm flipH="1">
            <a:off x="11073928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7" name="Oval 216"/>
          <p:cNvSpPr/>
          <p:nvPr/>
        </p:nvSpPr>
        <p:spPr>
          <a:xfrm flipH="1">
            <a:off x="11370995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8" name="Oval 217"/>
          <p:cNvSpPr/>
          <p:nvPr/>
        </p:nvSpPr>
        <p:spPr>
          <a:xfrm flipH="1">
            <a:off x="11668062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9" name="Oval 218"/>
          <p:cNvSpPr/>
          <p:nvPr/>
        </p:nvSpPr>
        <p:spPr>
          <a:xfrm flipH="1">
            <a:off x="11965129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0" name="Oval 219"/>
          <p:cNvSpPr/>
          <p:nvPr/>
        </p:nvSpPr>
        <p:spPr>
          <a:xfrm flipH="1">
            <a:off x="379510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1" name="Oval 220"/>
          <p:cNvSpPr/>
          <p:nvPr/>
        </p:nvSpPr>
        <p:spPr>
          <a:xfrm flipH="1">
            <a:off x="973645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2" name="Oval 221"/>
          <p:cNvSpPr/>
          <p:nvPr/>
        </p:nvSpPr>
        <p:spPr>
          <a:xfrm flipH="1">
            <a:off x="1567779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3" name="Oval 222"/>
          <p:cNvSpPr/>
          <p:nvPr/>
        </p:nvSpPr>
        <p:spPr>
          <a:xfrm flipH="1">
            <a:off x="10479794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4" name="Oval 223"/>
          <p:cNvSpPr/>
          <p:nvPr/>
        </p:nvSpPr>
        <p:spPr>
          <a:xfrm flipH="1">
            <a:off x="82443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5" name="Oval 224"/>
          <p:cNvSpPr/>
          <p:nvPr/>
        </p:nvSpPr>
        <p:spPr>
          <a:xfrm flipH="1">
            <a:off x="676578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6" name="Oval 225"/>
          <p:cNvSpPr/>
          <p:nvPr/>
        </p:nvSpPr>
        <p:spPr>
          <a:xfrm flipH="1">
            <a:off x="1270712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7" name="Oval 226"/>
          <p:cNvSpPr/>
          <p:nvPr/>
        </p:nvSpPr>
        <p:spPr>
          <a:xfrm flipH="1">
            <a:off x="10776861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8" name="Oval 227"/>
          <p:cNvSpPr/>
          <p:nvPr/>
        </p:nvSpPr>
        <p:spPr>
          <a:xfrm flipH="1">
            <a:off x="11073928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9" name="Oval 228"/>
          <p:cNvSpPr/>
          <p:nvPr/>
        </p:nvSpPr>
        <p:spPr>
          <a:xfrm flipH="1">
            <a:off x="11370995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0" name="Oval 229"/>
          <p:cNvSpPr/>
          <p:nvPr/>
        </p:nvSpPr>
        <p:spPr>
          <a:xfrm flipH="1">
            <a:off x="11668062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1" name="Oval 230"/>
          <p:cNvSpPr/>
          <p:nvPr/>
        </p:nvSpPr>
        <p:spPr>
          <a:xfrm flipH="1">
            <a:off x="11965129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2" name="Oval 231"/>
          <p:cNvSpPr/>
          <p:nvPr/>
        </p:nvSpPr>
        <p:spPr>
          <a:xfrm flipH="1">
            <a:off x="379510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3" name="Oval 232"/>
          <p:cNvSpPr/>
          <p:nvPr/>
        </p:nvSpPr>
        <p:spPr>
          <a:xfrm flipH="1">
            <a:off x="973645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4" name="Oval 233"/>
          <p:cNvSpPr/>
          <p:nvPr/>
        </p:nvSpPr>
        <p:spPr>
          <a:xfrm flipH="1">
            <a:off x="1567779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5" name="Oval 234"/>
          <p:cNvSpPr/>
          <p:nvPr/>
        </p:nvSpPr>
        <p:spPr>
          <a:xfrm flipH="1">
            <a:off x="10479794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6" name="Oval 235"/>
          <p:cNvSpPr/>
          <p:nvPr/>
        </p:nvSpPr>
        <p:spPr>
          <a:xfrm flipH="1">
            <a:off x="676578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7" name="Oval 236"/>
          <p:cNvSpPr/>
          <p:nvPr/>
        </p:nvSpPr>
        <p:spPr>
          <a:xfrm flipH="1">
            <a:off x="1270712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8" name="Oval 237"/>
          <p:cNvSpPr/>
          <p:nvPr/>
        </p:nvSpPr>
        <p:spPr>
          <a:xfrm flipH="1">
            <a:off x="10776861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9" name="Oval 238"/>
          <p:cNvSpPr/>
          <p:nvPr/>
        </p:nvSpPr>
        <p:spPr>
          <a:xfrm flipH="1">
            <a:off x="11073928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40" name="Oval 239"/>
          <p:cNvSpPr/>
          <p:nvPr/>
        </p:nvSpPr>
        <p:spPr>
          <a:xfrm flipH="1">
            <a:off x="11370995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41" name="Oval 240"/>
          <p:cNvSpPr/>
          <p:nvPr/>
        </p:nvSpPr>
        <p:spPr>
          <a:xfrm flipH="1">
            <a:off x="11668062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grpSp>
        <p:nvGrpSpPr>
          <p:cNvPr id="242" name="Group 241"/>
          <p:cNvGrpSpPr/>
          <p:nvPr/>
        </p:nvGrpSpPr>
        <p:grpSpPr>
          <a:xfrm>
            <a:off x="676578" y="6439809"/>
            <a:ext cx="10326499" cy="226216"/>
            <a:chOff x="676578" y="6439809"/>
            <a:chExt cx="10326499" cy="226216"/>
          </a:xfrm>
        </p:grpSpPr>
        <p:sp>
          <p:nvSpPr>
            <p:cNvPr id="243" name="Oval 242"/>
            <p:cNvSpPr/>
            <p:nvPr/>
          </p:nvSpPr>
          <p:spPr>
            <a:xfrm flipH="1">
              <a:off x="97364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4" name="Oval 243"/>
            <p:cNvSpPr/>
            <p:nvPr/>
          </p:nvSpPr>
          <p:spPr>
            <a:xfrm flipH="1">
              <a:off x="156777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5" name="Oval 244"/>
            <p:cNvSpPr/>
            <p:nvPr/>
          </p:nvSpPr>
          <p:spPr>
            <a:xfrm flipH="1">
              <a:off x="2458980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6" name="Oval 245"/>
            <p:cNvSpPr/>
            <p:nvPr/>
          </p:nvSpPr>
          <p:spPr>
            <a:xfrm flipH="1">
              <a:off x="335018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7" name="Oval 246"/>
            <p:cNvSpPr/>
            <p:nvPr/>
          </p:nvSpPr>
          <p:spPr>
            <a:xfrm flipH="1">
              <a:off x="4538451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8" name="Oval 247"/>
            <p:cNvSpPr/>
            <p:nvPr/>
          </p:nvSpPr>
          <p:spPr>
            <a:xfrm flipH="1">
              <a:off x="572671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9" name="Oval 248"/>
            <p:cNvSpPr/>
            <p:nvPr/>
          </p:nvSpPr>
          <p:spPr>
            <a:xfrm flipH="1">
              <a:off x="691498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0" name="Oval 249"/>
            <p:cNvSpPr/>
            <p:nvPr/>
          </p:nvSpPr>
          <p:spPr>
            <a:xfrm flipH="1">
              <a:off x="780618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1" name="Oval 250"/>
            <p:cNvSpPr/>
            <p:nvPr/>
          </p:nvSpPr>
          <p:spPr>
            <a:xfrm flipH="1">
              <a:off x="364724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2" name="Oval 251"/>
            <p:cNvSpPr/>
            <p:nvPr/>
          </p:nvSpPr>
          <p:spPr>
            <a:xfrm flipH="1">
              <a:off x="483551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3" name="Oval 252"/>
            <p:cNvSpPr/>
            <p:nvPr/>
          </p:nvSpPr>
          <p:spPr>
            <a:xfrm flipH="1">
              <a:off x="602378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4" name="Oval 253"/>
            <p:cNvSpPr/>
            <p:nvPr/>
          </p:nvSpPr>
          <p:spPr>
            <a:xfrm flipH="1">
              <a:off x="721205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5" name="Oval 254"/>
            <p:cNvSpPr/>
            <p:nvPr/>
          </p:nvSpPr>
          <p:spPr>
            <a:xfrm flipH="1">
              <a:off x="810325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6" name="Oval 255"/>
            <p:cNvSpPr/>
            <p:nvPr/>
          </p:nvSpPr>
          <p:spPr>
            <a:xfrm flipH="1">
              <a:off x="8697391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7" name="Oval 256"/>
            <p:cNvSpPr/>
            <p:nvPr/>
          </p:nvSpPr>
          <p:spPr>
            <a:xfrm flipH="1">
              <a:off x="929152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8" name="Oval 257"/>
            <p:cNvSpPr/>
            <p:nvPr/>
          </p:nvSpPr>
          <p:spPr>
            <a:xfrm flipH="1">
              <a:off x="988565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9" name="Oval 258"/>
            <p:cNvSpPr/>
            <p:nvPr/>
          </p:nvSpPr>
          <p:spPr>
            <a:xfrm flipH="1">
              <a:off x="10479794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0" name="Oval 259"/>
            <p:cNvSpPr/>
            <p:nvPr/>
          </p:nvSpPr>
          <p:spPr>
            <a:xfrm flipH="1">
              <a:off x="67657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1" name="Oval 260"/>
            <p:cNvSpPr/>
            <p:nvPr/>
          </p:nvSpPr>
          <p:spPr>
            <a:xfrm flipH="1">
              <a:off x="127071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2" name="Oval 261"/>
            <p:cNvSpPr/>
            <p:nvPr/>
          </p:nvSpPr>
          <p:spPr>
            <a:xfrm flipH="1">
              <a:off x="186484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3" name="Oval 262"/>
            <p:cNvSpPr/>
            <p:nvPr/>
          </p:nvSpPr>
          <p:spPr>
            <a:xfrm flipH="1">
              <a:off x="275604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4" name="Oval 263"/>
            <p:cNvSpPr/>
            <p:nvPr/>
          </p:nvSpPr>
          <p:spPr>
            <a:xfrm flipH="1">
              <a:off x="394431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5" name="Oval 264"/>
            <p:cNvSpPr/>
            <p:nvPr/>
          </p:nvSpPr>
          <p:spPr>
            <a:xfrm flipH="1">
              <a:off x="513258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6" name="Oval 265"/>
            <p:cNvSpPr/>
            <p:nvPr/>
          </p:nvSpPr>
          <p:spPr>
            <a:xfrm flipH="1">
              <a:off x="6320853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7" name="Oval 266"/>
            <p:cNvSpPr/>
            <p:nvPr/>
          </p:nvSpPr>
          <p:spPr>
            <a:xfrm flipH="1">
              <a:off x="2161913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8" name="Oval 267"/>
            <p:cNvSpPr/>
            <p:nvPr/>
          </p:nvSpPr>
          <p:spPr>
            <a:xfrm flipH="1">
              <a:off x="305311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9" name="Oval 268"/>
            <p:cNvSpPr/>
            <p:nvPr/>
          </p:nvSpPr>
          <p:spPr>
            <a:xfrm flipH="1">
              <a:off x="4241383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0" name="Oval 269"/>
            <p:cNvSpPr/>
            <p:nvPr/>
          </p:nvSpPr>
          <p:spPr>
            <a:xfrm flipH="1">
              <a:off x="542965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1" name="Oval 270"/>
            <p:cNvSpPr/>
            <p:nvPr/>
          </p:nvSpPr>
          <p:spPr>
            <a:xfrm flipH="1">
              <a:off x="6617921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2" name="Oval 271"/>
            <p:cNvSpPr/>
            <p:nvPr/>
          </p:nvSpPr>
          <p:spPr>
            <a:xfrm flipH="1">
              <a:off x="750912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3" name="Oval 272"/>
            <p:cNvSpPr/>
            <p:nvPr/>
          </p:nvSpPr>
          <p:spPr>
            <a:xfrm flipH="1">
              <a:off x="8400324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4" name="Oval 273"/>
            <p:cNvSpPr/>
            <p:nvPr/>
          </p:nvSpPr>
          <p:spPr>
            <a:xfrm flipH="1">
              <a:off x="899445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5" name="Oval 274"/>
            <p:cNvSpPr/>
            <p:nvPr/>
          </p:nvSpPr>
          <p:spPr>
            <a:xfrm flipH="1">
              <a:off x="958859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6" name="Oval 275"/>
            <p:cNvSpPr/>
            <p:nvPr/>
          </p:nvSpPr>
          <p:spPr>
            <a:xfrm flipH="1">
              <a:off x="1018272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7" name="Oval 276"/>
            <p:cNvSpPr/>
            <p:nvPr/>
          </p:nvSpPr>
          <p:spPr>
            <a:xfrm flipH="1">
              <a:off x="10776861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78" name="Oval 277"/>
          <p:cNvSpPr/>
          <p:nvPr/>
        </p:nvSpPr>
        <p:spPr>
          <a:xfrm flipH="1">
            <a:off x="11073928" y="643980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79" name="Oval 278"/>
          <p:cNvSpPr/>
          <p:nvPr/>
        </p:nvSpPr>
        <p:spPr>
          <a:xfrm flipH="1">
            <a:off x="11370995" y="643980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0" name="Oval 279"/>
          <p:cNvSpPr/>
          <p:nvPr/>
        </p:nvSpPr>
        <p:spPr>
          <a:xfrm flipH="1">
            <a:off x="7505432" y="2776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1" name="Oval 280"/>
          <p:cNvSpPr/>
          <p:nvPr/>
        </p:nvSpPr>
        <p:spPr>
          <a:xfrm flipH="1">
            <a:off x="7208365" y="2776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2" name="Oval 281"/>
          <p:cNvSpPr/>
          <p:nvPr/>
        </p:nvSpPr>
        <p:spPr>
          <a:xfrm flipH="1">
            <a:off x="7505432" y="9260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3" name="Oval 282"/>
          <p:cNvSpPr/>
          <p:nvPr/>
        </p:nvSpPr>
        <p:spPr>
          <a:xfrm flipH="1">
            <a:off x="7208365" y="9260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4" name="Oval 283"/>
          <p:cNvSpPr/>
          <p:nvPr/>
        </p:nvSpPr>
        <p:spPr>
          <a:xfrm flipH="1">
            <a:off x="7505432" y="-4655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5" name="Oval 284"/>
          <p:cNvSpPr/>
          <p:nvPr/>
        </p:nvSpPr>
        <p:spPr>
          <a:xfrm flipH="1">
            <a:off x="7208365" y="-4655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6" name="Oval 285"/>
          <p:cNvSpPr/>
          <p:nvPr/>
        </p:nvSpPr>
        <p:spPr>
          <a:xfrm flipH="1">
            <a:off x="7505432" y="6018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7" name="Oval 286"/>
          <p:cNvSpPr/>
          <p:nvPr/>
        </p:nvSpPr>
        <p:spPr>
          <a:xfrm flipH="1">
            <a:off x="7208365" y="6018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8" name="Oval 287"/>
          <p:cNvSpPr/>
          <p:nvPr/>
        </p:nvSpPr>
        <p:spPr>
          <a:xfrm flipH="1">
            <a:off x="4551760" y="28527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9" name="Oval 288"/>
          <p:cNvSpPr/>
          <p:nvPr/>
        </p:nvSpPr>
        <p:spPr>
          <a:xfrm flipH="1">
            <a:off x="4848828" y="28527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0" name="Oval 289"/>
          <p:cNvSpPr/>
          <p:nvPr/>
        </p:nvSpPr>
        <p:spPr>
          <a:xfrm flipH="1">
            <a:off x="4551760" y="93370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1" name="Oval 290"/>
          <p:cNvSpPr/>
          <p:nvPr/>
        </p:nvSpPr>
        <p:spPr>
          <a:xfrm flipH="1">
            <a:off x="4848828" y="93370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2" name="Oval 291"/>
          <p:cNvSpPr/>
          <p:nvPr/>
        </p:nvSpPr>
        <p:spPr>
          <a:xfrm flipH="1">
            <a:off x="4551760" y="-3893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3" name="Oval 292"/>
          <p:cNvSpPr/>
          <p:nvPr/>
        </p:nvSpPr>
        <p:spPr>
          <a:xfrm flipH="1">
            <a:off x="4848828" y="-3893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4" name="Oval 293"/>
          <p:cNvSpPr/>
          <p:nvPr/>
        </p:nvSpPr>
        <p:spPr>
          <a:xfrm flipH="1">
            <a:off x="4551760" y="60948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5" name="Oval 294"/>
          <p:cNvSpPr/>
          <p:nvPr/>
        </p:nvSpPr>
        <p:spPr>
          <a:xfrm flipH="1">
            <a:off x="4848828" y="60948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6" name="Freeform 295"/>
          <p:cNvSpPr/>
          <p:nvPr/>
        </p:nvSpPr>
        <p:spPr>
          <a:xfrm>
            <a:off x="-336838" y="-191975"/>
            <a:ext cx="12857975" cy="6945589"/>
          </a:xfrm>
          <a:custGeom>
            <a:avLst/>
            <a:gdLst>
              <a:gd name="connsiteX0" fmla="*/ 2643823 w 12857975"/>
              <a:gd name="connsiteY0" fmla="*/ 1482613 h 6945589"/>
              <a:gd name="connsiteX1" fmla="*/ 2220734 w 12857975"/>
              <a:gd name="connsiteY1" fmla="*/ 1905702 h 6945589"/>
              <a:gd name="connsiteX2" fmla="*/ 2220734 w 12857975"/>
              <a:gd name="connsiteY2" fmla="*/ 6112536 h 6945589"/>
              <a:gd name="connsiteX3" fmla="*/ 2643823 w 12857975"/>
              <a:gd name="connsiteY3" fmla="*/ 6535625 h 6945589"/>
              <a:gd name="connsiteX4" fmla="*/ 10301565 w 12857975"/>
              <a:gd name="connsiteY4" fmla="*/ 6535625 h 6945589"/>
              <a:gd name="connsiteX5" fmla="*/ 10724654 w 12857975"/>
              <a:gd name="connsiteY5" fmla="*/ 6112536 h 6945589"/>
              <a:gd name="connsiteX6" fmla="*/ 10724654 w 12857975"/>
              <a:gd name="connsiteY6" fmla="*/ 1905702 h 6945589"/>
              <a:gd name="connsiteX7" fmla="*/ 10301565 w 12857975"/>
              <a:gd name="connsiteY7" fmla="*/ 1482613 h 6945589"/>
              <a:gd name="connsiteX8" fmla="*/ 2533728 w 12857975"/>
              <a:gd name="connsiteY8" fmla="*/ 0 h 6945589"/>
              <a:gd name="connsiteX9" fmla="*/ 10381559 w 12857975"/>
              <a:gd name="connsiteY9" fmla="*/ 0 h 6945589"/>
              <a:gd name="connsiteX10" fmla="*/ 10708266 w 12857975"/>
              <a:gd name="connsiteY10" fmla="*/ 184522 h 6945589"/>
              <a:gd name="connsiteX11" fmla="*/ 12768295 w 12857975"/>
              <a:gd name="connsiteY11" fmla="*/ 2290151 h 6945589"/>
              <a:gd name="connsiteX12" fmla="*/ 12857975 w 12857975"/>
              <a:gd name="connsiteY12" fmla="*/ 2481592 h 6945589"/>
              <a:gd name="connsiteX13" fmla="*/ 12857975 w 12857975"/>
              <a:gd name="connsiteY13" fmla="*/ 5943525 h 6945589"/>
              <a:gd name="connsiteX14" fmla="*/ 12809904 w 12857975"/>
              <a:gd name="connsiteY14" fmla="*/ 6052081 h 6945589"/>
              <a:gd name="connsiteX15" fmla="*/ 12344277 w 12857975"/>
              <a:gd name="connsiteY15" fmla="*/ 6793351 h 6945589"/>
              <a:gd name="connsiteX16" fmla="*/ 12220972 w 12857975"/>
              <a:gd name="connsiteY16" fmla="*/ 6945589 h 6945589"/>
              <a:gd name="connsiteX17" fmla="*/ 694316 w 12857975"/>
              <a:gd name="connsiteY17" fmla="*/ 6945589 h 6945589"/>
              <a:gd name="connsiteX18" fmla="*/ 571011 w 12857975"/>
              <a:gd name="connsiteY18" fmla="*/ 6793351 h 6945589"/>
              <a:gd name="connsiteX19" fmla="*/ 105385 w 12857975"/>
              <a:gd name="connsiteY19" fmla="*/ 6052081 h 6945589"/>
              <a:gd name="connsiteX20" fmla="*/ 0 w 12857975"/>
              <a:gd name="connsiteY20" fmla="*/ 5814097 h 6945589"/>
              <a:gd name="connsiteX21" fmla="*/ 0 w 12857975"/>
              <a:gd name="connsiteY21" fmla="*/ 2603938 h 6945589"/>
              <a:gd name="connsiteX22" fmla="*/ 146992 w 12857975"/>
              <a:gd name="connsiteY22" fmla="*/ 2290153 h 6945589"/>
              <a:gd name="connsiteX23" fmla="*/ 2207021 w 12857975"/>
              <a:gd name="connsiteY23" fmla="*/ 184522 h 694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857975" h="6945589">
                <a:moveTo>
                  <a:pt x="2643823" y="1482613"/>
                </a:moveTo>
                <a:cubicBezTo>
                  <a:pt x="2410160" y="1482613"/>
                  <a:pt x="2220734" y="1672036"/>
                  <a:pt x="2220734" y="1905702"/>
                </a:cubicBezTo>
                <a:lnTo>
                  <a:pt x="2220734" y="6112536"/>
                </a:lnTo>
                <a:cubicBezTo>
                  <a:pt x="2220734" y="6346202"/>
                  <a:pt x="2410160" y="6535625"/>
                  <a:pt x="2643823" y="6535625"/>
                </a:cubicBezTo>
                <a:lnTo>
                  <a:pt x="10301565" y="6535625"/>
                </a:lnTo>
                <a:cubicBezTo>
                  <a:pt x="10535231" y="6535625"/>
                  <a:pt x="10724654" y="6346202"/>
                  <a:pt x="10724654" y="6112536"/>
                </a:cubicBezTo>
                <a:lnTo>
                  <a:pt x="10724654" y="1905702"/>
                </a:lnTo>
                <a:cubicBezTo>
                  <a:pt x="10724654" y="1672036"/>
                  <a:pt x="10535231" y="1482613"/>
                  <a:pt x="10301565" y="1482613"/>
                </a:cubicBezTo>
                <a:close/>
                <a:moveTo>
                  <a:pt x="2533728" y="0"/>
                </a:moveTo>
                <a:lnTo>
                  <a:pt x="10381559" y="0"/>
                </a:lnTo>
                <a:lnTo>
                  <a:pt x="10708266" y="184522"/>
                </a:lnTo>
                <a:cubicBezTo>
                  <a:pt x="11613649" y="735932"/>
                  <a:pt x="12329101" y="1459652"/>
                  <a:pt x="12768295" y="2290151"/>
                </a:cubicBezTo>
                <a:lnTo>
                  <a:pt x="12857975" y="2481592"/>
                </a:lnTo>
                <a:lnTo>
                  <a:pt x="12857975" y="5943525"/>
                </a:lnTo>
                <a:lnTo>
                  <a:pt x="12809904" y="6052081"/>
                </a:lnTo>
                <a:cubicBezTo>
                  <a:pt x="12680275" y="6309717"/>
                  <a:pt x="12524228" y="6557443"/>
                  <a:pt x="12344277" y="6793351"/>
                </a:cubicBezTo>
                <a:lnTo>
                  <a:pt x="12220972" y="6945589"/>
                </a:lnTo>
                <a:lnTo>
                  <a:pt x="694316" y="6945589"/>
                </a:lnTo>
                <a:lnTo>
                  <a:pt x="571011" y="6793351"/>
                </a:lnTo>
                <a:cubicBezTo>
                  <a:pt x="391061" y="6557443"/>
                  <a:pt x="235014" y="6309717"/>
                  <a:pt x="105385" y="6052081"/>
                </a:cubicBezTo>
                <a:lnTo>
                  <a:pt x="0" y="5814097"/>
                </a:lnTo>
                <a:lnTo>
                  <a:pt x="0" y="2603938"/>
                </a:lnTo>
                <a:lnTo>
                  <a:pt x="146992" y="2290153"/>
                </a:lnTo>
                <a:cubicBezTo>
                  <a:pt x="586186" y="1459653"/>
                  <a:pt x="1301638" y="735933"/>
                  <a:pt x="2207021" y="184522"/>
                </a:cubicBezTo>
                <a:close/>
              </a:path>
            </a:pathLst>
          </a:custGeom>
          <a:noFill/>
          <a:ln w="304800" cap="rnd">
            <a:solidFill>
              <a:schemeClr val="tx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Freeform 296"/>
          <p:cNvSpPr/>
          <p:nvPr/>
        </p:nvSpPr>
        <p:spPr>
          <a:xfrm>
            <a:off x="-336838" y="-191975"/>
            <a:ext cx="12857975" cy="6945589"/>
          </a:xfrm>
          <a:custGeom>
            <a:avLst/>
            <a:gdLst>
              <a:gd name="connsiteX0" fmla="*/ 2643823 w 12857975"/>
              <a:gd name="connsiteY0" fmla="*/ 1482613 h 6945589"/>
              <a:gd name="connsiteX1" fmla="*/ 2220734 w 12857975"/>
              <a:gd name="connsiteY1" fmla="*/ 1905702 h 6945589"/>
              <a:gd name="connsiteX2" fmla="*/ 2220734 w 12857975"/>
              <a:gd name="connsiteY2" fmla="*/ 6112536 h 6945589"/>
              <a:gd name="connsiteX3" fmla="*/ 2643823 w 12857975"/>
              <a:gd name="connsiteY3" fmla="*/ 6535625 h 6945589"/>
              <a:gd name="connsiteX4" fmla="*/ 10301565 w 12857975"/>
              <a:gd name="connsiteY4" fmla="*/ 6535625 h 6945589"/>
              <a:gd name="connsiteX5" fmla="*/ 10724654 w 12857975"/>
              <a:gd name="connsiteY5" fmla="*/ 6112536 h 6945589"/>
              <a:gd name="connsiteX6" fmla="*/ 10724654 w 12857975"/>
              <a:gd name="connsiteY6" fmla="*/ 1905702 h 6945589"/>
              <a:gd name="connsiteX7" fmla="*/ 10301565 w 12857975"/>
              <a:gd name="connsiteY7" fmla="*/ 1482613 h 6945589"/>
              <a:gd name="connsiteX8" fmla="*/ 2533728 w 12857975"/>
              <a:gd name="connsiteY8" fmla="*/ 0 h 6945589"/>
              <a:gd name="connsiteX9" fmla="*/ 10381559 w 12857975"/>
              <a:gd name="connsiteY9" fmla="*/ 0 h 6945589"/>
              <a:gd name="connsiteX10" fmla="*/ 10708266 w 12857975"/>
              <a:gd name="connsiteY10" fmla="*/ 184522 h 6945589"/>
              <a:gd name="connsiteX11" fmla="*/ 12768295 w 12857975"/>
              <a:gd name="connsiteY11" fmla="*/ 2290151 h 6945589"/>
              <a:gd name="connsiteX12" fmla="*/ 12857975 w 12857975"/>
              <a:gd name="connsiteY12" fmla="*/ 2481592 h 6945589"/>
              <a:gd name="connsiteX13" fmla="*/ 12857975 w 12857975"/>
              <a:gd name="connsiteY13" fmla="*/ 5943525 h 6945589"/>
              <a:gd name="connsiteX14" fmla="*/ 12809904 w 12857975"/>
              <a:gd name="connsiteY14" fmla="*/ 6052081 h 6945589"/>
              <a:gd name="connsiteX15" fmla="*/ 12344277 w 12857975"/>
              <a:gd name="connsiteY15" fmla="*/ 6793351 h 6945589"/>
              <a:gd name="connsiteX16" fmla="*/ 12220972 w 12857975"/>
              <a:gd name="connsiteY16" fmla="*/ 6945589 h 6945589"/>
              <a:gd name="connsiteX17" fmla="*/ 694316 w 12857975"/>
              <a:gd name="connsiteY17" fmla="*/ 6945589 h 6945589"/>
              <a:gd name="connsiteX18" fmla="*/ 571011 w 12857975"/>
              <a:gd name="connsiteY18" fmla="*/ 6793351 h 6945589"/>
              <a:gd name="connsiteX19" fmla="*/ 105385 w 12857975"/>
              <a:gd name="connsiteY19" fmla="*/ 6052081 h 6945589"/>
              <a:gd name="connsiteX20" fmla="*/ 0 w 12857975"/>
              <a:gd name="connsiteY20" fmla="*/ 5814097 h 6945589"/>
              <a:gd name="connsiteX21" fmla="*/ 0 w 12857975"/>
              <a:gd name="connsiteY21" fmla="*/ 2603938 h 6945589"/>
              <a:gd name="connsiteX22" fmla="*/ 146992 w 12857975"/>
              <a:gd name="connsiteY22" fmla="*/ 2290153 h 6945589"/>
              <a:gd name="connsiteX23" fmla="*/ 2207021 w 12857975"/>
              <a:gd name="connsiteY23" fmla="*/ 184522 h 694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857975" h="6945589">
                <a:moveTo>
                  <a:pt x="2643823" y="1482613"/>
                </a:moveTo>
                <a:cubicBezTo>
                  <a:pt x="2410160" y="1482613"/>
                  <a:pt x="2220734" y="1672036"/>
                  <a:pt x="2220734" y="1905702"/>
                </a:cubicBezTo>
                <a:lnTo>
                  <a:pt x="2220734" y="6112536"/>
                </a:lnTo>
                <a:cubicBezTo>
                  <a:pt x="2220734" y="6346202"/>
                  <a:pt x="2410160" y="6535625"/>
                  <a:pt x="2643823" y="6535625"/>
                </a:cubicBezTo>
                <a:lnTo>
                  <a:pt x="10301565" y="6535625"/>
                </a:lnTo>
                <a:cubicBezTo>
                  <a:pt x="10535231" y="6535625"/>
                  <a:pt x="10724654" y="6346202"/>
                  <a:pt x="10724654" y="6112536"/>
                </a:cubicBezTo>
                <a:lnTo>
                  <a:pt x="10724654" y="1905702"/>
                </a:lnTo>
                <a:cubicBezTo>
                  <a:pt x="10724654" y="1672036"/>
                  <a:pt x="10535231" y="1482613"/>
                  <a:pt x="10301565" y="1482613"/>
                </a:cubicBezTo>
                <a:close/>
                <a:moveTo>
                  <a:pt x="2533728" y="0"/>
                </a:moveTo>
                <a:lnTo>
                  <a:pt x="10381559" y="0"/>
                </a:lnTo>
                <a:lnTo>
                  <a:pt x="10708266" y="184522"/>
                </a:lnTo>
                <a:cubicBezTo>
                  <a:pt x="11613649" y="735932"/>
                  <a:pt x="12329101" y="1459652"/>
                  <a:pt x="12768295" y="2290151"/>
                </a:cubicBezTo>
                <a:lnTo>
                  <a:pt x="12857975" y="2481592"/>
                </a:lnTo>
                <a:lnTo>
                  <a:pt x="12857975" y="5943525"/>
                </a:lnTo>
                <a:lnTo>
                  <a:pt x="12809904" y="6052081"/>
                </a:lnTo>
                <a:cubicBezTo>
                  <a:pt x="12680275" y="6309717"/>
                  <a:pt x="12524228" y="6557443"/>
                  <a:pt x="12344277" y="6793351"/>
                </a:cubicBezTo>
                <a:lnTo>
                  <a:pt x="12220972" y="6945589"/>
                </a:lnTo>
                <a:lnTo>
                  <a:pt x="694316" y="6945589"/>
                </a:lnTo>
                <a:lnTo>
                  <a:pt x="571011" y="6793351"/>
                </a:lnTo>
                <a:cubicBezTo>
                  <a:pt x="391061" y="6557443"/>
                  <a:pt x="235014" y="6309717"/>
                  <a:pt x="105385" y="6052081"/>
                </a:cubicBezTo>
                <a:lnTo>
                  <a:pt x="0" y="5814097"/>
                </a:lnTo>
                <a:lnTo>
                  <a:pt x="0" y="2603938"/>
                </a:lnTo>
                <a:lnTo>
                  <a:pt x="146992" y="2290153"/>
                </a:lnTo>
                <a:cubicBezTo>
                  <a:pt x="586186" y="1459653"/>
                  <a:pt x="1301638" y="735933"/>
                  <a:pt x="2207021" y="184522"/>
                </a:cubicBezTo>
                <a:close/>
              </a:path>
            </a:pathLst>
          </a:custGeom>
          <a:noFill/>
          <a:ln w="101600" cap="rnd">
            <a:gradFill>
              <a:gsLst>
                <a:gs pos="50000">
                  <a:schemeClr val="accent2"/>
                </a:gs>
                <a:gs pos="100000">
                  <a:schemeClr val="accent4"/>
                </a:gs>
              </a:gsLst>
              <a:lin ang="5400000" scaled="1"/>
            </a:gra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ScoreBox"/>
          <p:cNvSpPr/>
          <p:nvPr/>
        </p:nvSpPr>
        <p:spPr>
          <a:xfrm>
            <a:off x="5118494" y="119434"/>
            <a:ext cx="1993113" cy="986852"/>
          </a:xfrm>
          <a:prstGeom prst="roundRect">
            <a:avLst>
              <a:gd name="adj" fmla="val 13950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 l="-15000" t="-15000" r="-7000" b="-140000"/>
            </a:stretch>
          </a:blip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299" name="BGMSFX">
            <a:hlinkClick r:id="" action="ppaction://noaction">
              <a:snd r:embed="rId7" name="6 Fast money win.WAV"/>
            </a:hlinkClick>
          </p:cNvPr>
          <p:cNvSpPr/>
          <p:nvPr/>
        </p:nvSpPr>
        <p:spPr>
          <a:xfrm>
            <a:off x="7818183" y="6598168"/>
            <a:ext cx="314899" cy="182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Over300">
            <a:hlinkClick r:id="" action="ppaction://noaction">
              <a:snd r:embed="rId8" name="5 Go to break after main game win.WAV"/>
            </a:hlinkClick>
          </p:cNvPr>
          <p:cNvSpPr/>
          <p:nvPr/>
        </p:nvSpPr>
        <p:spPr>
          <a:xfrm>
            <a:off x="7386398" y="6567195"/>
            <a:ext cx="236185" cy="2483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Demi Cond" panose="020B0706030402020204" pitchFamily="34" charset="0"/>
            </a:endParaRPr>
          </a:p>
        </p:txBody>
      </p:sp>
      <p:sp>
        <p:nvSpPr>
          <p:cNvPr id="301" name="Rectangle 300"/>
          <p:cNvSpPr/>
          <p:nvPr/>
        </p:nvSpPr>
        <p:spPr>
          <a:xfrm>
            <a:off x="0" y="6553200"/>
            <a:ext cx="12161520" cy="316228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02" name="StrikeFX">
            <a:hlinkClick r:id="" action="ppaction://noaction">
              <a:snd r:embed="rId9" name="ffstrike.wav"/>
            </a:hlinkClick>
          </p:cNvPr>
          <p:cNvSpPr/>
          <p:nvPr/>
        </p:nvSpPr>
        <p:spPr>
          <a:xfrm>
            <a:off x="7769595" y="6627473"/>
            <a:ext cx="243275" cy="239532"/>
          </a:xfrm>
          <a:prstGeom prst="rect">
            <a:avLst/>
          </a:prstGeom>
          <a:solidFill>
            <a:sysClr val="windowText" lastClr="000000">
              <a:lumMod val="85000"/>
              <a:lumOff val="1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X</a:t>
            </a:r>
          </a:p>
        </p:txBody>
      </p:sp>
      <p:sp>
        <p:nvSpPr>
          <p:cNvPr id="303" name="Rectangle 5"/>
          <p:cNvSpPr>
            <a:spLocks noChangeArrowheads="1"/>
          </p:cNvSpPr>
          <p:nvPr/>
        </p:nvSpPr>
        <p:spPr bwMode="auto">
          <a:xfrm>
            <a:off x="2184453" y="5036644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4" name="Rectangle 5"/>
          <p:cNvSpPr>
            <a:spLocks noChangeArrowheads="1"/>
          </p:cNvSpPr>
          <p:nvPr/>
        </p:nvSpPr>
        <p:spPr bwMode="auto">
          <a:xfrm>
            <a:off x="2184453" y="3887602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5" name="Rectangle 5"/>
          <p:cNvSpPr>
            <a:spLocks noChangeArrowheads="1"/>
          </p:cNvSpPr>
          <p:nvPr/>
        </p:nvSpPr>
        <p:spPr bwMode="auto">
          <a:xfrm>
            <a:off x="2184453" y="2735241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6" name="Rectangle 5"/>
          <p:cNvSpPr>
            <a:spLocks noChangeArrowheads="1"/>
          </p:cNvSpPr>
          <p:nvPr/>
        </p:nvSpPr>
        <p:spPr bwMode="auto">
          <a:xfrm>
            <a:off x="2184453" y="1582880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7" name="Rectangle 5"/>
          <p:cNvSpPr>
            <a:spLocks noChangeArrowheads="1"/>
          </p:cNvSpPr>
          <p:nvPr/>
        </p:nvSpPr>
        <p:spPr bwMode="auto">
          <a:xfrm>
            <a:off x="6201211" y="5036644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8" name="Rectangle 5"/>
          <p:cNvSpPr>
            <a:spLocks noChangeArrowheads="1"/>
          </p:cNvSpPr>
          <p:nvPr/>
        </p:nvSpPr>
        <p:spPr bwMode="auto">
          <a:xfrm>
            <a:off x="6201211" y="3887602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9" name="Rectangle 5"/>
          <p:cNvSpPr>
            <a:spLocks noChangeArrowheads="1"/>
          </p:cNvSpPr>
          <p:nvPr/>
        </p:nvSpPr>
        <p:spPr bwMode="auto">
          <a:xfrm>
            <a:off x="6201211" y="2735241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0" name="Rectangle 5"/>
          <p:cNvSpPr>
            <a:spLocks noChangeArrowheads="1"/>
          </p:cNvSpPr>
          <p:nvPr/>
        </p:nvSpPr>
        <p:spPr bwMode="auto">
          <a:xfrm>
            <a:off x="6201211" y="1582880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1" name="Rectangle 5"/>
          <p:cNvSpPr>
            <a:spLocks noChangeArrowheads="1"/>
          </p:cNvSpPr>
          <p:nvPr/>
        </p:nvSpPr>
        <p:spPr bwMode="auto">
          <a:xfrm>
            <a:off x="2184453" y="1582880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2" name="Rectangle 5"/>
          <p:cNvSpPr>
            <a:spLocks noChangeArrowheads="1"/>
          </p:cNvSpPr>
          <p:nvPr/>
        </p:nvSpPr>
        <p:spPr bwMode="auto">
          <a:xfrm>
            <a:off x="2184453" y="2735241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3" name="Rectangle 5"/>
          <p:cNvSpPr>
            <a:spLocks noChangeArrowheads="1"/>
          </p:cNvSpPr>
          <p:nvPr/>
        </p:nvSpPr>
        <p:spPr bwMode="auto">
          <a:xfrm>
            <a:off x="2184453" y="3887602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4" name="Rectangle 5"/>
          <p:cNvSpPr>
            <a:spLocks noChangeArrowheads="1"/>
          </p:cNvSpPr>
          <p:nvPr/>
        </p:nvSpPr>
        <p:spPr bwMode="auto">
          <a:xfrm>
            <a:off x="2184453" y="5036644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5" name="Rectangle 5"/>
          <p:cNvSpPr>
            <a:spLocks noChangeArrowheads="1"/>
          </p:cNvSpPr>
          <p:nvPr/>
        </p:nvSpPr>
        <p:spPr bwMode="auto">
          <a:xfrm>
            <a:off x="6201211" y="1582880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6" name="Rectangle 5"/>
          <p:cNvSpPr>
            <a:spLocks noChangeArrowheads="1"/>
          </p:cNvSpPr>
          <p:nvPr/>
        </p:nvSpPr>
        <p:spPr bwMode="auto">
          <a:xfrm>
            <a:off x="6201211" y="2735241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7" name="Rectangle 5"/>
          <p:cNvSpPr>
            <a:spLocks noChangeArrowheads="1"/>
          </p:cNvSpPr>
          <p:nvPr/>
        </p:nvSpPr>
        <p:spPr bwMode="auto">
          <a:xfrm>
            <a:off x="6201211" y="3887602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8" name="Rectangle 5"/>
          <p:cNvSpPr>
            <a:spLocks noChangeArrowheads="1"/>
          </p:cNvSpPr>
          <p:nvPr/>
        </p:nvSpPr>
        <p:spPr bwMode="auto">
          <a:xfrm>
            <a:off x="6201211" y="5036644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23" name="Rectangle 322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27" name="Canx1" hidden="1">
            <a:hlinkClick r:id="" action="ppaction://macro?name=Strike"/>
          </p:cNvPr>
          <p:cNvSpPr/>
          <p:nvPr/>
        </p:nvSpPr>
        <p:spPr>
          <a:xfrm>
            <a:off x="10152318" y="6505641"/>
            <a:ext cx="548640" cy="31691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FF0000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28" name="Canx2" hidden="1">
            <a:hlinkClick r:id="" action="ppaction://macro?name=Strike"/>
          </p:cNvPr>
          <p:cNvSpPr/>
          <p:nvPr/>
        </p:nvSpPr>
        <p:spPr>
          <a:xfrm>
            <a:off x="10800472" y="6505641"/>
            <a:ext cx="548640" cy="31691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FF0000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29" name="Canx3" hidden="1">
            <a:hlinkClick r:id="" action="ppaction://macro?name=Strike"/>
          </p:cNvPr>
          <p:cNvSpPr/>
          <p:nvPr/>
        </p:nvSpPr>
        <p:spPr>
          <a:xfrm>
            <a:off x="11448627" y="6505641"/>
            <a:ext cx="548640" cy="31691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FF0000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30" name="BackToScores" hidden="1">
            <a:hlinkClick r:id="" action="ppaction://macro?name=ReturnToScores"/>
          </p:cNvPr>
          <p:cNvSpPr/>
          <p:nvPr/>
        </p:nvSpPr>
        <p:spPr>
          <a:xfrm>
            <a:off x="1828800" y="6508751"/>
            <a:ext cx="1737360" cy="32004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lIns="0" rIns="0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BACK TO SCORES</a:t>
            </a:r>
          </a:p>
        </p:txBody>
      </p:sp>
      <p:grpSp>
        <p:nvGrpSpPr>
          <p:cNvPr id="331" name="Group 330"/>
          <p:cNvGrpSpPr/>
          <p:nvPr/>
        </p:nvGrpSpPr>
        <p:grpSpPr>
          <a:xfrm>
            <a:off x="2173689" y="1582880"/>
            <a:ext cx="3892412" cy="1013311"/>
            <a:chOff x="-2362200" y="7254032"/>
            <a:chExt cx="3892412" cy="1124886"/>
          </a:xfrm>
        </p:grpSpPr>
        <p:sp>
          <p:nvSpPr>
            <p:cNvPr id="332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33" name="Group 332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34" name="Rectangle 333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35" name="Rectangle 334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36" name="Group 335"/>
          <p:cNvGrpSpPr/>
          <p:nvPr/>
        </p:nvGrpSpPr>
        <p:grpSpPr>
          <a:xfrm>
            <a:off x="2173689" y="2735241"/>
            <a:ext cx="3892412" cy="1013311"/>
            <a:chOff x="-2362200" y="7254032"/>
            <a:chExt cx="3892412" cy="1124886"/>
          </a:xfrm>
        </p:grpSpPr>
        <p:sp>
          <p:nvSpPr>
            <p:cNvPr id="337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38" name="Group 337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39" name="Rectangle 338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40" name="Rectangle 339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41" name="Group 340"/>
          <p:cNvGrpSpPr/>
          <p:nvPr/>
        </p:nvGrpSpPr>
        <p:grpSpPr>
          <a:xfrm>
            <a:off x="2173689" y="3887602"/>
            <a:ext cx="3892412" cy="1013311"/>
            <a:chOff x="-2362200" y="7254032"/>
            <a:chExt cx="3892412" cy="1124886"/>
          </a:xfrm>
        </p:grpSpPr>
        <p:sp>
          <p:nvSpPr>
            <p:cNvPr id="342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43" name="Group 342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44" name="Rectangle 343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45" name="Rectangle 344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46" name="Group 345"/>
          <p:cNvGrpSpPr/>
          <p:nvPr/>
        </p:nvGrpSpPr>
        <p:grpSpPr>
          <a:xfrm>
            <a:off x="2173689" y="5036644"/>
            <a:ext cx="3892412" cy="1013311"/>
            <a:chOff x="-2362200" y="7254032"/>
            <a:chExt cx="3892412" cy="1124886"/>
          </a:xfrm>
        </p:grpSpPr>
        <p:sp>
          <p:nvSpPr>
            <p:cNvPr id="347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48" name="Group 347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49" name="Rectangle 348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50" name="Rectangle 349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51" name="Group 350"/>
          <p:cNvGrpSpPr/>
          <p:nvPr/>
        </p:nvGrpSpPr>
        <p:grpSpPr>
          <a:xfrm>
            <a:off x="6182249" y="1582880"/>
            <a:ext cx="3892412" cy="1013311"/>
            <a:chOff x="-2362200" y="7254032"/>
            <a:chExt cx="3892412" cy="1124886"/>
          </a:xfrm>
        </p:grpSpPr>
        <p:sp>
          <p:nvSpPr>
            <p:cNvPr id="352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53" name="Group 352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54" name="Rectangle 353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55" name="Rectangle 354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56" name="Group 355"/>
          <p:cNvGrpSpPr/>
          <p:nvPr/>
        </p:nvGrpSpPr>
        <p:grpSpPr>
          <a:xfrm>
            <a:off x="6182249" y="2735241"/>
            <a:ext cx="3892412" cy="1013311"/>
            <a:chOff x="-2362200" y="7254032"/>
            <a:chExt cx="3892412" cy="1124886"/>
          </a:xfrm>
        </p:grpSpPr>
        <p:sp>
          <p:nvSpPr>
            <p:cNvPr id="357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58" name="Group 357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59" name="Rectangle 358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60" name="Rectangle 359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61" name="Group 360"/>
          <p:cNvGrpSpPr/>
          <p:nvPr/>
        </p:nvGrpSpPr>
        <p:grpSpPr>
          <a:xfrm>
            <a:off x="6182249" y="3887602"/>
            <a:ext cx="3892412" cy="1013311"/>
            <a:chOff x="-2362200" y="7254032"/>
            <a:chExt cx="3892412" cy="1124886"/>
          </a:xfrm>
        </p:grpSpPr>
        <p:sp>
          <p:nvSpPr>
            <p:cNvPr id="362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63" name="Group 362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64" name="Rectangle 363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65" name="Rectangle 364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66" name="Group 365"/>
          <p:cNvGrpSpPr/>
          <p:nvPr/>
        </p:nvGrpSpPr>
        <p:grpSpPr>
          <a:xfrm>
            <a:off x="6182249" y="5036644"/>
            <a:ext cx="3892412" cy="1013311"/>
            <a:chOff x="-2362200" y="7254032"/>
            <a:chExt cx="3892412" cy="1124886"/>
          </a:xfrm>
        </p:grpSpPr>
        <p:sp>
          <p:nvSpPr>
            <p:cNvPr id="367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68" name="Group 367"/>
            <p:cNvGrpSpPr/>
            <p:nvPr/>
          </p:nvGrpSpPr>
          <p:grpSpPr>
            <a:xfrm>
              <a:off x="-2286000" y="7334834"/>
              <a:ext cx="3739115" cy="966950"/>
              <a:chOff x="-2324100" y="7049143"/>
              <a:chExt cx="3581400" cy="1066801"/>
            </a:xfrm>
          </p:grpSpPr>
          <p:sp>
            <p:nvSpPr>
              <p:cNvPr id="369" name="Rectangle 368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70" name="Rectangle 369"/>
              <p:cNvSpPr/>
              <p:nvPr/>
            </p:nvSpPr>
            <p:spPr>
              <a:xfrm>
                <a:off x="419100" y="7049144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sp>
        <p:nvSpPr>
          <p:cNvPr id="371" name="Oval 8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7245245" y="5096321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72" name="Oval 7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7245245" y="3947279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373" name="Oval 6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7245245" y="2794918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374" name="Oval 5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7245245" y="1642557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375" name="Oval 4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3228487" y="5096321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376" name="Oval 3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3228487" y="3947279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377" name="Oval 2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3228487" y="2794918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378" name="Oval 1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3228487" y="1642557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415" name="Picture 20">
            <a:extLst>
              <a:ext uri="{FF2B5EF4-FFF2-40B4-BE49-F238E27FC236}">
                <a16:creationId xmlns:a16="http://schemas.microsoft.com/office/drawing/2014/main" id="{3B8AC7B9-F945-9445-80FD-E399402B7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3760357" y="1252391"/>
            <a:ext cx="4939719" cy="493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" name="A1"/>
          <p:cNvSpPr/>
          <p:nvPr/>
        </p:nvSpPr>
        <p:spPr>
          <a:xfrm>
            <a:off x="2238389" y="1654016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150" normalizeH="0" baseline="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</a:rPr>
              <a:t>Chilli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0" name="S1"/>
          <p:cNvSpPr/>
          <p:nvPr/>
        </p:nvSpPr>
        <p:spPr>
          <a:xfrm>
            <a:off x="5123854" y="1654016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19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1" name="A2"/>
          <p:cNvSpPr/>
          <p:nvPr/>
        </p:nvSpPr>
        <p:spPr>
          <a:xfrm>
            <a:off x="2238389" y="2806377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150" normalizeH="0" baseline="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</a:rPr>
              <a:t>Nudeln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2" name="S2"/>
          <p:cNvSpPr/>
          <p:nvPr/>
        </p:nvSpPr>
        <p:spPr>
          <a:xfrm>
            <a:off x="5123854" y="2806377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14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3" name="A3"/>
          <p:cNvSpPr/>
          <p:nvPr/>
        </p:nvSpPr>
        <p:spPr>
          <a:xfrm>
            <a:off x="2238389" y="3958738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spc="-15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Käsespätzle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4" name="S3"/>
          <p:cNvSpPr/>
          <p:nvPr/>
        </p:nvSpPr>
        <p:spPr>
          <a:xfrm>
            <a:off x="5123854" y="3958738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11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5" name="A4"/>
          <p:cNvSpPr/>
          <p:nvPr/>
        </p:nvSpPr>
        <p:spPr>
          <a:xfrm>
            <a:off x="2238389" y="5107780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0" cap="none" spc="-150" normalizeH="0" baseline="0" noProof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  <a:cs typeface="Arial Unicode MS" panose="020B0604020202020204" pitchFamily="34" charset="-128"/>
              </a:rPr>
              <a:t>Stockbrot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6" name="S4"/>
          <p:cNvSpPr/>
          <p:nvPr/>
        </p:nvSpPr>
        <p:spPr>
          <a:xfrm>
            <a:off x="5123854" y="5107780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Arial Unicode MS" panose="020B0604020202020204" pitchFamily="34" charset="-128"/>
              </a:rPr>
              <a:t>5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7" name="A5"/>
          <p:cNvSpPr/>
          <p:nvPr/>
        </p:nvSpPr>
        <p:spPr>
          <a:xfrm>
            <a:off x="6255635" y="1654016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spc="-15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Burger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8" name="S5"/>
          <p:cNvSpPr/>
          <p:nvPr/>
        </p:nvSpPr>
        <p:spPr>
          <a:xfrm>
            <a:off x="9151235" y="1654016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4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9" name="A6"/>
          <p:cNvSpPr/>
          <p:nvPr/>
        </p:nvSpPr>
        <p:spPr>
          <a:xfrm>
            <a:off x="6255635" y="2806377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spc="-150" noProof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Pizza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90" name="S6"/>
          <p:cNvSpPr/>
          <p:nvPr/>
        </p:nvSpPr>
        <p:spPr>
          <a:xfrm>
            <a:off x="9151235" y="2806377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2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91" name="A7"/>
          <p:cNvSpPr/>
          <p:nvPr/>
        </p:nvSpPr>
        <p:spPr>
          <a:xfrm>
            <a:off x="6255635" y="3958738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150" normalizeH="0" baseline="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</a:rPr>
              <a:t>Gulasch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92" name="S7"/>
          <p:cNvSpPr/>
          <p:nvPr/>
        </p:nvSpPr>
        <p:spPr>
          <a:xfrm>
            <a:off x="9151235" y="3958738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1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93" name="A8"/>
          <p:cNvSpPr/>
          <p:nvPr/>
        </p:nvSpPr>
        <p:spPr>
          <a:xfrm>
            <a:off x="6255635" y="5107780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150" normalizeH="0" baseline="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</a:rPr>
              <a:t>Braten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94" name="S8"/>
          <p:cNvSpPr/>
          <p:nvPr/>
        </p:nvSpPr>
        <p:spPr>
          <a:xfrm>
            <a:off x="9151235" y="5107780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1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95" name="ShowQuestion">
            <a:hlinkClick r:id="" action="ppaction://macro?name=Slide40.SetBoard"/>
          </p:cNvPr>
          <p:cNvSpPr/>
          <p:nvPr/>
        </p:nvSpPr>
        <p:spPr>
          <a:xfrm>
            <a:off x="1828800" y="6508751"/>
            <a:ext cx="1737360" cy="32004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lIns="0" rIns="0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Frage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96" name="NextRound" hidden="1">
            <a:hlinkClick r:id="" action="ppaction://macro?name=NextRound"/>
          </p:cNvPr>
          <p:cNvSpPr/>
          <p:nvPr/>
        </p:nvSpPr>
        <p:spPr>
          <a:xfrm>
            <a:off x="10146772" y="6508751"/>
            <a:ext cx="1858961" cy="32004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NEXT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ROUND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97" name="originalX" hidden="1"/>
          <p:cNvSpPr/>
          <p:nvPr/>
        </p:nvSpPr>
        <p:spPr>
          <a:xfrm>
            <a:off x="4593422" y="1886648"/>
            <a:ext cx="3005156" cy="3552208"/>
          </a:xfrm>
          <a:custGeom>
            <a:avLst/>
            <a:gdLst>
              <a:gd name="connsiteX0" fmla="*/ 1502579 w 3005156"/>
              <a:gd name="connsiteY0" fmla="*/ 2415176 h 3552208"/>
              <a:gd name="connsiteX1" fmla="*/ 969097 w 3005156"/>
              <a:gd name="connsiteY1" fmla="*/ 3439444 h 3552208"/>
              <a:gd name="connsiteX2" fmla="*/ 2036060 w 3005156"/>
              <a:gd name="connsiteY2" fmla="*/ 3439444 h 3552208"/>
              <a:gd name="connsiteX3" fmla="*/ 335656 w 3005156"/>
              <a:gd name="connsiteY3" fmla="*/ 174720 h 3552208"/>
              <a:gd name="connsiteX4" fmla="*/ 302207 w 3005156"/>
              <a:gd name="connsiteY4" fmla="*/ 192875 h 3552208"/>
              <a:gd name="connsiteX5" fmla="*/ 95399 w 3005156"/>
              <a:gd name="connsiteY5" fmla="*/ 581834 h 3552208"/>
              <a:gd name="connsiteX6" fmla="*/ 95399 w 3005156"/>
              <a:gd name="connsiteY6" fmla="*/ 2970375 h 3552208"/>
              <a:gd name="connsiteX7" fmla="*/ 302207 w 3005156"/>
              <a:gd name="connsiteY7" fmla="*/ 3359335 h 3552208"/>
              <a:gd name="connsiteX8" fmla="*/ 335656 w 3005156"/>
              <a:gd name="connsiteY8" fmla="*/ 3377490 h 3552208"/>
              <a:gd name="connsiteX9" fmla="*/ 1169724 w 3005156"/>
              <a:gd name="connsiteY9" fmla="*/ 1776105 h 3552208"/>
              <a:gd name="connsiteX10" fmla="*/ 2669502 w 3005156"/>
              <a:gd name="connsiteY10" fmla="*/ 174719 h 3552208"/>
              <a:gd name="connsiteX11" fmla="*/ 1835434 w 3005156"/>
              <a:gd name="connsiteY11" fmla="*/ 1776104 h 3552208"/>
              <a:gd name="connsiteX12" fmla="*/ 2669502 w 3005156"/>
              <a:gd name="connsiteY12" fmla="*/ 3377490 h 3552208"/>
              <a:gd name="connsiteX13" fmla="*/ 2702950 w 3005156"/>
              <a:gd name="connsiteY13" fmla="*/ 3359335 h 3552208"/>
              <a:gd name="connsiteX14" fmla="*/ 2909758 w 3005156"/>
              <a:gd name="connsiteY14" fmla="*/ 2970375 h 3552208"/>
              <a:gd name="connsiteX15" fmla="*/ 2909758 w 3005156"/>
              <a:gd name="connsiteY15" fmla="*/ 581834 h 3552208"/>
              <a:gd name="connsiteX16" fmla="*/ 2702950 w 3005156"/>
              <a:gd name="connsiteY16" fmla="*/ 192875 h 3552208"/>
              <a:gd name="connsiteX17" fmla="*/ 969097 w 3005156"/>
              <a:gd name="connsiteY17" fmla="*/ 112765 h 3552208"/>
              <a:gd name="connsiteX18" fmla="*/ 1502579 w 3005156"/>
              <a:gd name="connsiteY18" fmla="*/ 1137033 h 3552208"/>
              <a:gd name="connsiteX19" fmla="*/ 2036060 w 3005156"/>
              <a:gd name="connsiteY19" fmla="*/ 112765 h 3552208"/>
              <a:gd name="connsiteX20" fmla="*/ 500869 w 3005156"/>
              <a:gd name="connsiteY20" fmla="*/ 0 h 3552208"/>
              <a:gd name="connsiteX21" fmla="*/ 2504287 w 3005156"/>
              <a:gd name="connsiteY21" fmla="*/ 0 h 3552208"/>
              <a:gd name="connsiteX22" fmla="*/ 3005156 w 3005156"/>
              <a:gd name="connsiteY22" fmla="*/ 500869 h 3552208"/>
              <a:gd name="connsiteX23" fmla="*/ 3005156 w 3005156"/>
              <a:gd name="connsiteY23" fmla="*/ 3051339 h 3552208"/>
              <a:gd name="connsiteX24" fmla="*/ 2504287 w 3005156"/>
              <a:gd name="connsiteY24" fmla="*/ 3552208 h 3552208"/>
              <a:gd name="connsiteX25" fmla="*/ 500869 w 3005156"/>
              <a:gd name="connsiteY25" fmla="*/ 3552208 h 3552208"/>
              <a:gd name="connsiteX26" fmla="*/ 0 w 3005156"/>
              <a:gd name="connsiteY26" fmla="*/ 3051339 h 3552208"/>
              <a:gd name="connsiteX27" fmla="*/ 0 w 3005156"/>
              <a:gd name="connsiteY27" fmla="*/ 500869 h 3552208"/>
              <a:gd name="connsiteX28" fmla="*/ 500869 w 3005156"/>
              <a:gd name="connsiteY28" fmla="*/ 0 h 355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005156" h="3552208">
                <a:moveTo>
                  <a:pt x="1502579" y="2415176"/>
                </a:moveTo>
                <a:lnTo>
                  <a:pt x="969097" y="3439444"/>
                </a:lnTo>
                <a:lnTo>
                  <a:pt x="2036060" y="3439444"/>
                </a:lnTo>
                <a:close/>
                <a:moveTo>
                  <a:pt x="335656" y="174720"/>
                </a:moveTo>
                <a:lnTo>
                  <a:pt x="302207" y="192875"/>
                </a:lnTo>
                <a:cubicBezTo>
                  <a:pt x="177434" y="277170"/>
                  <a:pt x="95399" y="419922"/>
                  <a:pt x="95399" y="581834"/>
                </a:cubicBezTo>
                <a:lnTo>
                  <a:pt x="95399" y="2970375"/>
                </a:lnTo>
                <a:cubicBezTo>
                  <a:pt x="95399" y="3132288"/>
                  <a:pt x="177434" y="3275040"/>
                  <a:pt x="302207" y="3359335"/>
                </a:cubicBezTo>
                <a:lnTo>
                  <a:pt x="335656" y="3377490"/>
                </a:lnTo>
                <a:lnTo>
                  <a:pt x="1169724" y="1776105"/>
                </a:lnTo>
                <a:close/>
                <a:moveTo>
                  <a:pt x="2669502" y="174719"/>
                </a:moveTo>
                <a:lnTo>
                  <a:pt x="1835434" y="1776104"/>
                </a:lnTo>
                <a:lnTo>
                  <a:pt x="2669502" y="3377490"/>
                </a:lnTo>
                <a:lnTo>
                  <a:pt x="2702950" y="3359335"/>
                </a:lnTo>
                <a:cubicBezTo>
                  <a:pt x="2827723" y="3275040"/>
                  <a:pt x="2909758" y="3132288"/>
                  <a:pt x="2909758" y="2970375"/>
                </a:cubicBezTo>
                <a:lnTo>
                  <a:pt x="2909758" y="581834"/>
                </a:lnTo>
                <a:cubicBezTo>
                  <a:pt x="2909758" y="419922"/>
                  <a:pt x="2827723" y="277170"/>
                  <a:pt x="2702950" y="192875"/>
                </a:cubicBezTo>
                <a:close/>
                <a:moveTo>
                  <a:pt x="969097" y="112765"/>
                </a:moveTo>
                <a:lnTo>
                  <a:pt x="1502579" y="1137033"/>
                </a:lnTo>
                <a:lnTo>
                  <a:pt x="2036060" y="112765"/>
                </a:lnTo>
                <a:close/>
                <a:moveTo>
                  <a:pt x="500869" y="0"/>
                </a:moveTo>
                <a:lnTo>
                  <a:pt x="2504287" y="0"/>
                </a:lnTo>
                <a:cubicBezTo>
                  <a:pt x="2780909" y="0"/>
                  <a:pt x="3005156" y="224247"/>
                  <a:pt x="3005156" y="500869"/>
                </a:cubicBezTo>
                <a:lnTo>
                  <a:pt x="3005156" y="3051339"/>
                </a:lnTo>
                <a:cubicBezTo>
                  <a:pt x="3005156" y="3327961"/>
                  <a:pt x="2780909" y="3552208"/>
                  <a:pt x="2504287" y="3552208"/>
                </a:cubicBezTo>
                <a:lnTo>
                  <a:pt x="500869" y="3552208"/>
                </a:lnTo>
                <a:cubicBezTo>
                  <a:pt x="224247" y="3552208"/>
                  <a:pt x="0" y="3327961"/>
                  <a:pt x="0" y="3051339"/>
                </a:cubicBezTo>
                <a:lnTo>
                  <a:pt x="0" y="500869"/>
                </a:lnTo>
                <a:cubicBezTo>
                  <a:pt x="0" y="224247"/>
                  <a:pt x="224247" y="0"/>
                  <a:pt x="500869" y="0"/>
                </a:cubicBezTo>
                <a:close/>
              </a:path>
            </a:pathLst>
          </a:custGeom>
          <a:solidFill>
            <a:srgbClr val="FF0000"/>
          </a:solidFill>
          <a:ln w="254000" cap="rnd" cmpd="sng" algn="ctr">
            <a:solidFill>
              <a:srgbClr val="FF0000"/>
            </a:solidFill>
            <a:prstDash val="solid"/>
            <a:round/>
          </a:ln>
          <a:effectLst/>
          <a:scene3d>
            <a:camera prst="obliqueTopLeft"/>
            <a:lightRig rig="sunset" dir="t"/>
          </a:scene3d>
          <a:sp3d extrusionH="152400" contourW="88900">
            <a:bevelT w="292100" h="203200" prst="coolSlant"/>
            <a:extrusionClr>
              <a:srgbClr val="C00000"/>
            </a:extrusionClr>
            <a:contourClr>
              <a:schemeClr val="tx1"/>
            </a:contourClr>
          </a:sp3d>
        </p:spPr>
        <p:txBody>
          <a:bodyPr wrap="square" tIns="0" bIns="182880"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1800" b="1" kern="0" dirty="0">
              <a:solidFill>
                <a:srgbClr val="FF0000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99" name="TimerText" hidden="1">
            <a:hlinkClick r:id="" action="ppaction://macro?name=CancelTimer"/>
          </p:cNvPr>
          <p:cNvSpPr/>
          <p:nvPr/>
        </p:nvSpPr>
        <p:spPr>
          <a:xfrm>
            <a:off x="5253451" y="6508751"/>
            <a:ext cx="1737360" cy="32004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  <a:alpha val="1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kern="0">
                <a:solidFill>
                  <a:prstClr val="white"/>
                </a:solidFill>
                <a:latin typeface="Franklin Gothic Demi Cond" panose="020B0706030402020204" pitchFamily="34" charset="0"/>
              </a:rPr>
              <a:t>0</a:t>
            </a:r>
            <a:endParaRPr lang="en-US" kern="0" dirty="0">
              <a:solidFill>
                <a:prstClr val="white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400" name="Rounded Rectangle 399"/>
          <p:cNvSpPr/>
          <p:nvPr/>
        </p:nvSpPr>
        <p:spPr>
          <a:xfrm>
            <a:off x="12656994" y="1440870"/>
            <a:ext cx="8174736" cy="4727448"/>
          </a:xfrm>
          <a:prstGeom prst="roundRect">
            <a:avLst>
              <a:gd name="adj" fmla="val 4936"/>
            </a:avLst>
          </a:prstGeom>
          <a:blipFill dpi="0"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freezing" dir="t"/>
          </a:scene3d>
          <a:sp3d prstMaterial="matte"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Nenne</a:t>
            </a:r>
            <a:r>
              <a:rPr lang="en-US" sz="6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US" sz="60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dein</a:t>
            </a:r>
            <a:r>
              <a:rPr lang="en-US" sz="6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US" sz="60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Lieblings-Lageressen</a:t>
            </a:r>
            <a:r>
              <a:rPr lang="de-DE" b="1" dirty="0"/>
              <a:t> </a:t>
            </a:r>
            <a:endParaRPr lang="de-DE" sz="6000" dirty="0"/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</a:endParaRPr>
          </a:p>
        </p:txBody>
      </p:sp>
      <p:grpSp>
        <p:nvGrpSpPr>
          <p:cNvPr id="401" name="ScoreGroup1" hidden="1"/>
          <p:cNvGrpSpPr/>
          <p:nvPr/>
        </p:nvGrpSpPr>
        <p:grpSpPr>
          <a:xfrm>
            <a:off x="-76200" y="2873459"/>
            <a:ext cx="3088927" cy="1886294"/>
            <a:chOff x="-76200" y="2873459"/>
            <a:chExt cx="3088927" cy="1886294"/>
          </a:xfrm>
        </p:grpSpPr>
        <p:sp>
          <p:nvSpPr>
            <p:cNvPr id="402" name="Rectangle 401" hidden="1"/>
            <p:cNvSpPr/>
            <p:nvPr/>
          </p:nvSpPr>
          <p:spPr>
            <a:xfrm>
              <a:off x="-76200" y="2873459"/>
              <a:ext cx="353605" cy="18862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Score1">
              <a:hlinkClick r:id="" action="ppaction://macro?name=ShowScores"/>
            </p:cNvPr>
            <p:cNvSpPr/>
            <p:nvPr/>
          </p:nvSpPr>
          <p:spPr>
            <a:xfrm flipH="1">
              <a:off x="6140" y="2911323"/>
              <a:ext cx="3006587" cy="1814592"/>
            </a:xfrm>
            <a:prstGeom prst="roundRect">
              <a:avLst>
                <a:gd name="adj" fmla="val 13950"/>
              </a:avLst>
            </a:prstGeom>
            <a:blipFill dpi="0"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-5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100000" t="-5000" b="-140000"/>
              </a:stretch>
            </a:blip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spc="-1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endParaRPr lang="en-US" sz="8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4" name="Name1" hidden="1">
              <a:hlinkClick r:id="" action="ppaction://macro?name=ShowScores"/>
            </p:cNvPr>
            <p:cNvSpPr/>
            <p:nvPr/>
          </p:nvSpPr>
          <p:spPr>
            <a:xfrm>
              <a:off x="43975" y="2944482"/>
              <a:ext cx="2933194" cy="335226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2060">
                    <a:lumMod val="55000"/>
                  </a:srgbClr>
                </a:gs>
                <a:gs pos="100000">
                  <a:sysClr val="windowText" lastClr="000000">
                    <a:lumMod val="95000"/>
                    <a:lumOff val="5000"/>
                  </a:sys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Demi Cond" panose="020B0706030402020204" pitchFamily="34" charset="0"/>
                  <a:ea typeface="+mn-ea"/>
                  <a:cs typeface="+mn-cs"/>
                </a:rPr>
                <a:t>TEAM 1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405" name="Add1">
              <a:hlinkClick r:id="" action="ppaction://macro?name=AddToScores"/>
            </p:cNvPr>
            <p:cNvSpPr/>
            <p:nvPr/>
          </p:nvSpPr>
          <p:spPr>
            <a:xfrm>
              <a:off x="0" y="4330913"/>
              <a:ext cx="2993032" cy="389394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kern="0" dirty="0">
                  <a:solidFill>
                    <a:prstClr val="white"/>
                  </a:solidFill>
                  <a:latin typeface="Franklin Gothic Demi Cond" panose="020B0706030402020204" pitchFamily="34" charset="0"/>
                </a:rPr>
                <a:t>ADD ROUND POINTS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</a:endParaRPr>
            </a:p>
          </p:txBody>
        </p:sp>
      </p:grpSp>
      <p:grpSp>
        <p:nvGrpSpPr>
          <p:cNvPr id="406" name="ScoreGroup2" hidden="1"/>
          <p:cNvGrpSpPr/>
          <p:nvPr/>
        </p:nvGrpSpPr>
        <p:grpSpPr>
          <a:xfrm>
            <a:off x="9179273" y="2879037"/>
            <a:ext cx="3092437" cy="1869795"/>
            <a:chOff x="9179273" y="2879037"/>
            <a:chExt cx="3092437" cy="1869795"/>
          </a:xfrm>
        </p:grpSpPr>
        <p:sp>
          <p:nvSpPr>
            <p:cNvPr id="407" name="Rectangle 406" hidden="1"/>
            <p:cNvSpPr/>
            <p:nvPr/>
          </p:nvSpPr>
          <p:spPr>
            <a:xfrm>
              <a:off x="11918105" y="2879037"/>
              <a:ext cx="353605" cy="186979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Score2">
              <a:hlinkClick r:id="" action="ppaction://macro?name=ShowScores"/>
            </p:cNvPr>
            <p:cNvSpPr/>
            <p:nvPr/>
          </p:nvSpPr>
          <p:spPr>
            <a:xfrm>
              <a:off x="9183624" y="2913363"/>
              <a:ext cx="3008376" cy="1810512"/>
            </a:xfrm>
            <a:prstGeom prst="roundRect">
              <a:avLst>
                <a:gd name="adj" fmla="val 13950"/>
              </a:avLst>
            </a:prstGeom>
            <a:blipFill dpi="0"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-5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100000" t="-5000" b="-140000"/>
              </a:stretch>
            </a:blip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spc="-1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endParaRPr lang="en-US" sz="8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9" name="Name2" hidden="1">
              <a:hlinkClick r:id="" action="ppaction://macro?name=ShowScores"/>
            </p:cNvPr>
            <p:cNvSpPr/>
            <p:nvPr/>
          </p:nvSpPr>
          <p:spPr>
            <a:xfrm>
              <a:off x="9220651" y="2946522"/>
              <a:ext cx="2933194" cy="335226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2060">
                    <a:lumMod val="55000"/>
                  </a:srgbClr>
                </a:gs>
                <a:gs pos="100000">
                  <a:sysClr val="windowText" lastClr="000000">
                    <a:lumMod val="95000"/>
                    <a:lumOff val="5000"/>
                  </a:sys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Demi Cond" panose="020B0706030402020204" pitchFamily="34" charset="0"/>
                  <a:ea typeface="+mn-ea"/>
                  <a:cs typeface="+mn-cs"/>
                </a:rPr>
                <a:t>TEAM 2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410" name="Add2">
              <a:hlinkClick r:id="" action="ppaction://macro?name=AddToScores"/>
            </p:cNvPr>
            <p:cNvSpPr/>
            <p:nvPr/>
          </p:nvSpPr>
          <p:spPr>
            <a:xfrm>
              <a:off x="9179273" y="4332953"/>
              <a:ext cx="2993032" cy="389394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kern="0" dirty="0">
                  <a:solidFill>
                    <a:prstClr val="white"/>
                  </a:solidFill>
                  <a:latin typeface="Franklin Gothic Demi Cond" panose="020B0706030402020204" pitchFamily="34" charset="0"/>
                </a:rPr>
                <a:t>ADD ROUND POINTS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</a:endParaRPr>
            </a:p>
          </p:txBody>
        </p:sp>
      </p:grpSp>
      <p:pic>
        <p:nvPicPr>
          <p:cNvPr id="411" name="X3" hidden="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52" y="1990486"/>
            <a:ext cx="10058400" cy="3838995"/>
          </a:xfrm>
          <a:prstGeom prst="rect">
            <a:avLst/>
          </a:prstGeom>
        </p:spPr>
      </p:pic>
      <p:pic>
        <p:nvPicPr>
          <p:cNvPr id="412" name="X2" hidden="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3"/>
          <a:stretch/>
        </p:blipFill>
        <p:spPr>
          <a:xfrm>
            <a:off x="2704652" y="1990486"/>
            <a:ext cx="6705600" cy="3838995"/>
          </a:xfrm>
          <a:prstGeom prst="rect">
            <a:avLst/>
          </a:prstGeom>
        </p:spPr>
      </p:pic>
      <p:pic>
        <p:nvPicPr>
          <p:cNvPr id="413" name="X1" hidden="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98"/>
          <a:stretch/>
        </p:blipFill>
        <p:spPr>
          <a:xfrm>
            <a:off x="4407781" y="1990486"/>
            <a:ext cx="3299343" cy="3838995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7B1824FA-A243-4244-801E-C30D8B1CA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28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F-startr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0364 -0.00393 L -0.8694 0.00347 " pathEditMode="relative" rAng="0" ptsTypes="AA">
                                      <p:cBhvr>
                                        <p:cTn id="8" dur="1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59" y="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2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3" presetClass="path" presetSubtype="0" accel="50000" decel="50000" fill="hold" grpId="3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2.08333E-6 3.7037E-7 L 0.25 3.7037E-7 " pathEditMode="relative" rAng="0" ptsTypes="AA">
                                      <p:cBhvr>
                                        <p:cTn id="13" dur="250" spd="-100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2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3" presetClass="path" presetSubtype="0" accel="50000" decel="50000" fill="hold" grpId="3" nodeType="withEffect">
                                  <p:stCondLst>
                                    <p:cond delay="6250"/>
                                  </p:stCondLst>
                                  <p:childTnLst>
                                    <p:animMotion origin="layout" path="M -2.08333E-6 4.81481E-6 L 0.25 4.81481E-6 " pathEditMode="relative" rAng="0" ptsTypes="AA">
                                      <p:cBhvr>
                                        <p:cTn id="18" dur="250" spd="-100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2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3" presetClass="path" presetSubtype="0" accel="50000" decel="50000" fill="hold" grpId="3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-2.08333E-6 -7.40741E-7 L 0.25 -7.40741E-7 " pathEditMode="relative" rAng="0" ptsTypes="AA">
                                      <p:cBhvr>
                                        <p:cTn id="23" dur="250" spd="-100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2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63" presetClass="path" presetSubtype="0" accel="50000" decel="50000" fill="hold" grpId="3" nodeType="withEffect">
                                  <p:stCondLst>
                                    <p:cond delay="6750"/>
                                  </p:stCondLst>
                                  <p:childTnLst>
                                    <p:animMotion origin="layout" path="M -2.08333E-6 -1.85185E-6 L 0.25 -1.85185E-6 " pathEditMode="relative" rAng="0" ptsTypes="AA">
                                      <p:cBhvr>
                                        <p:cTn id="28" dur="250" spd="-100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2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3" presetClass="path" presetSubtype="0" accel="50000" decel="50000" fill="hold" grpId="3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8.33333E-7 3.7037E-7 L 0.25 3.7037E-7 " pathEditMode="relative" rAng="0" ptsTypes="AA">
                                      <p:cBhvr>
                                        <p:cTn id="33" dur="250" spd="-100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2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63" presetClass="path" presetSubtype="0" accel="50000" decel="50000" fill="hold" grpId="3" nodeType="withEffect">
                                  <p:stCondLst>
                                    <p:cond delay="7250"/>
                                  </p:stCondLst>
                                  <p:childTnLst>
                                    <p:animMotion origin="layout" path="M 8.33333E-7 4.81481E-6 L 0.25 4.81481E-6 " pathEditMode="relative" rAng="0" ptsTypes="AA">
                                      <p:cBhvr>
                                        <p:cTn id="38" dur="250" spd="-100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2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3" presetClass="path" presetSubtype="0" accel="50000" decel="50000" fill="hold" grpId="3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8.33333E-7 -7.40741E-7 L 0.25 -7.40741E-7 " pathEditMode="relative" rAng="0" ptsTypes="AA">
                                      <p:cBhvr>
                                        <p:cTn id="43" dur="250" spd="-100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2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3" presetClass="path" presetSubtype="0" accel="50000" decel="50000" fill="hold" grpId="3" nodeType="withEffect">
                                  <p:stCondLst>
                                    <p:cond delay="7750"/>
                                  </p:stCondLst>
                                  <p:childTnLst>
                                    <p:animMotion origin="layout" path="M 8.33333E-7 -1.85185E-6 L 0.25 -1.85185E-6 " pathEditMode="relative" rAng="0" ptsTypes="AA">
                                      <p:cBhvr>
                                        <p:cTn id="48" dur="250" spd="-100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9" presetClass="exit" presetSubtype="5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30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4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3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6" presetClass="exit" presetSubtype="26" fill="hold" grpId="3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6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2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2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2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2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2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2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2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2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2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2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2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2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2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2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2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2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2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2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2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2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2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2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2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5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3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2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2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12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2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2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2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4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2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2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12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2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2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2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2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2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2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2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2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2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2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2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12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2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12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2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6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"/>
                  </p:tgtEl>
                </p:cond>
              </p:nextCondLst>
            </p:seq>
          </p:childTnLst>
        </p:cTn>
      </p:par>
    </p:tnLst>
    <p:bldLst>
      <p:bldP spid="414" grpId="0" animBg="1"/>
      <p:bldP spid="303" grpId="0" animBg="1"/>
      <p:bldP spid="303" grpId="1" animBg="1"/>
      <p:bldP spid="304" grpId="0" animBg="1"/>
      <p:bldP spid="304" grpId="1" animBg="1"/>
      <p:bldP spid="305" grpId="0" animBg="1"/>
      <p:bldP spid="305" grpId="1" animBg="1"/>
      <p:bldP spid="306" grpId="0" animBg="1"/>
      <p:bldP spid="306" grpId="1" animBg="1"/>
      <p:bldP spid="307" grpId="0" animBg="1"/>
      <p:bldP spid="307" grpId="1" animBg="1"/>
      <p:bldP spid="308" grpId="0" animBg="1"/>
      <p:bldP spid="308" grpId="1" animBg="1"/>
      <p:bldP spid="309" grpId="0" animBg="1"/>
      <p:bldP spid="309" grpId="1" animBg="1"/>
      <p:bldP spid="310" grpId="0" animBg="1"/>
      <p:bldP spid="310" grpId="1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71" grpId="0" animBg="1"/>
      <p:bldP spid="371" grpId="1" animBg="1"/>
      <p:bldP spid="371" grpId="2" animBg="1"/>
      <p:bldP spid="371" grpId="3" animBg="1"/>
      <p:bldP spid="372" grpId="0" animBg="1"/>
      <p:bldP spid="372" grpId="1" animBg="1"/>
      <p:bldP spid="372" grpId="2" animBg="1"/>
      <p:bldP spid="372" grpId="3" animBg="1"/>
      <p:bldP spid="373" grpId="0" animBg="1"/>
      <p:bldP spid="373" grpId="1" animBg="1"/>
      <p:bldP spid="373" grpId="2" animBg="1"/>
      <p:bldP spid="373" grpId="3" animBg="1"/>
      <p:bldP spid="374" grpId="0" animBg="1"/>
      <p:bldP spid="374" grpId="1" animBg="1"/>
      <p:bldP spid="374" grpId="2" animBg="1"/>
      <p:bldP spid="374" grpId="3" animBg="1"/>
      <p:bldP spid="375" grpId="0" animBg="1"/>
      <p:bldP spid="375" grpId="1" animBg="1"/>
      <p:bldP spid="375" grpId="2" animBg="1"/>
      <p:bldP spid="375" grpId="3" animBg="1"/>
      <p:bldP spid="376" grpId="0" animBg="1"/>
      <p:bldP spid="376" grpId="1" animBg="1"/>
      <p:bldP spid="376" grpId="2" animBg="1"/>
      <p:bldP spid="376" grpId="3" animBg="1"/>
      <p:bldP spid="377" grpId="0" animBg="1"/>
      <p:bldP spid="377" grpId="1" animBg="1"/>
      <p:bldP spid="377" grpId="2" animBg="1"/>
      <p:bldP spid="377" grpId="3" animBg="1"/>
      <p:bldP spid="378" grpId="0" animBg="1"/>
      <p:bldP spid="378" grpId="1" animBg="1"/>
      <p:bldP spid="378" grpId="2" animBg="1"/>
      <p:bldP spid="378" grpId="3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400" grpId="0" animBg="1"/>
      <p:bldP spid="400" grpId="1" animBg="1"/>
      <p:bldP spid="400" grpId="2" animBg="1"/>
      <p:bldP spid="400" grpId="3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Oval 413">
            <a:extLst>
              <a:ext uri="{FF2B5EF4-FFF2-40B4-BE49-F238E27FC236}">
                <a16:creationId xmlns:a16="http://schemas.microsoft.com/office/drawing/2014/main" id="{7EF2D176-B5F6-4E10-93B0-AA83B9AFD347}"/>
              </a:ext>
            </a:extLst>
          </p:cNvPr>
          <p:cNvSpPr/>
          <p:nvPr/>
        </p:nvSpPr>
        <p:spPr>
          <a:xfrm>
            <a:off x="4007377" y="6443244"/>
            <a:ext cx="455171" cy="4551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" dirty="0"/>
              <a:t>Blink!</a:t>
            </a:r>
          </a:p>
        </p:txBody>
      </p:sp>
      <p:sp>
        <p:nvSpPr>
          <p:cNvPr id="7" name="SlideTitle"/>
          <p:cNvSpPr txBox="1">
            <a:spLocks/>
          </p:cNvSpPr>
          <p:nvPr/>
        </p:nvSpPr>
        <p:spPr>
          <a:xfrm>
            <a:off x="1944674" y="6455557"/>
            <a:ext cx="1329605" cy="400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Round: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02945" y="1290638"/>
            <a:ext cx="8503920" cy="5053012"/>
          </a:xfrm>
          <a:prstGeom prst="roundRect">
            <a:avLst>
              <a:gd name="adj" fmla="val 8373"/>
            </a:avLst>
          </a:prstGeom>
          <a:solidFill>
            <a:schemeClr val="tx1">
              <a:alpha val="46000"/>
            </a:schemeClr>
          </a:solidFill>
          <a:ln w="762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" name="ShowScoreGroup2">
            <a:hlinkClick r:id="" action="ppaction://macro?name=ShowScores"/>
          </p:cNvPr>
          <p:cNvSpPr/>
          <p:nvPr/>
        </p:nvSpPr>
        <p:spPr>
          <a:xfrm>
            <a:off x="11467525" y="2917136"/>
            <a:ext cx="1053612" cy="1802966"/>
          </a:xfrm>
          <a:custGeom>
            <a:avLst/>
            <a:gdLst>
              <a:gd name="connsiteX0" fmla="*/ 251514 w 1053612"/>
              <a:gd name="connsiteY0" fmla="*/ 0 h 1802966"/>
              <a:gd name="connsiteX1" fmla="*/ 1053612 w 1053612"/>
              <a:gd name="connsiteY1" fmla="*/ 0 h 1802966"/>
              <a:gd name="connsiteX2" fmla="*/ 1053612 w 1053612"/>
              <a:gd name="connsiteY2" fmla="*/ 1802966 h 1802966"/>
              <a:gd name="connsiteX3" fmla="*/ 251514 w 1053612"/>
              <a:gd name="connsiteY3" fmla="*/ 1802966 h 1802966"/>
              <a:gd name="connsiteX4" fmla="*/ 0 w 1053612"/>
              <a:gd name="connsiteY4" fmla="*/ 1551452 h 1802966"/>
              <a:gd name="connsiteX5" fmla="*/ 0 w 1053612"/>
              <a:gd name="connsiteY5" fmla="*/ 251514 h 1802966"/>
              <a:gd name="connsiteX6" fmla="*/ 251514 w 1053612"/>
              <a:gd name="connsiteY6" fmla="*/ 0 h 18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3612" h="1802966">
                <a:moveTo>
                  <a:pt x="251514" y="0"/>
                </a:moveTo>
                <a:lnTo>
                  <a:pt x="1053612" y="0"/>
                </a:lnTo>
                <a:lnTo>
                  <a:pt x="1053612" y="1802966"/>
                </a:lnTo>
                <a:lnTo>
                  <a:pt x="251514" y="1802966"/>
                </a:lnTo>
                <a:cubicBezTo>
                  <a:pt x="112607" y="1802966"/>
                  <a:pt x="0" y="1690359"/>
                  <a:pt x="0" y="1551452"/>
                </a:cubicBezTo>
                <a:lnTo>
                  <a:pt x="0" y="251514"/>
                </a:lnTo>
                <a:cubicBezTo>
                  <a:pt x="0" y="112607"/>
                  <a:pt x="112607" y="0"/>
                  <a:pt x="251514" y="0"/>
                </a:cubicBezTo>
                <a:close/>
              </a:path>
            </a:pathLst>
          </a:cu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 l="-200000" t="-5000" b="-140000"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r>
              <a:rPr lang="en-US" sz="66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</a:p>
        </p:txBody>
      </p:sp>
      <p:sp>
        <p:nvSpPr>
          <p:cNvPr id="9" name="ShowScoreGroup1">
            <a:hlinkClick r:id="" action="ppaction://macro?name=ShowScores"/>
          </p:cNvPr>
          <p:cNvSpPr/>
          <p:nvPr/>
        </p:nvSpPr>
        <p:spPr>
          <a:xfrm flipH="1">
            <a:off x="-371095" y="2917136"/>
            <a:ext cx="1163823" cy="1802966"/>
          </a:xfrm>
          <a:custGeom>
            <a:avLst/>
            <a:gdLst>
              <a:gd name="connsiteX0" fmla="*/ 1163823 w 1163823"/>
              <a:gd name="connsiteY0" fmla="*/ 0 h 1802966"/>
              <a:gd name="connsiteX1" fmla="*/ 251514 w 1163823"/>
              <a:gd name="connsiteY1" fmla="*/ 0 h 1802966"/>
              <a:gd name="connsiteX2" fmla="*/ 0 w 1163823"/>
              <a:gd name="connsiteY2" fmla="*/ 251514 h 1802966"/>
              <a:gd name="connsiteX3" fmla="*/ 0 w 1163823"/>
              <a:gd name="connsiteY3" fmla="*/ 1551452 h 1802966"/>
              <a:gd name="connsiteX4" fmla="*/ 251514 w 1163823"/>
              <a:gd name="connsiteY4" fmla="*/ 1802966 h 1802966"/>
              <a:gd name="connsiteX5" fmla="*/ 1163823 w 1163823"/>
              <a:gd name="connsiteY5" fmla="*/ 1802966 h 18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3823" h="1802966">
                <a:moveTo>
                  <a:pt x="1163823" y="0"/>
                </a:moveTo>
                <a:lnTo>
                  <a:pt x="251514" y="0"/>
                </a:lnTo>
                <a:cubicBezTo>
                  <a:pt x="112607" y="0"/>
                  <a:pt x="0" y="112607"/>
                  <a:pt x="0" y="251514"/>
                </a:cubicBezTo>
                <a:lnTo>
                  <a:pt x="0" y="1551452"/>
                </a:lnTo>
                <a:cubicBezTo>
                  <a:pt x="0" y="1690359"/>
                  <a:pt x="112607" y="1802966"/>
                  <a:pt x="251514" y="1802966"/>
                </a:cubicBezTo>
                <a:lnTo>
                  <a:pt x="1163823" y="1802966"/>
                </a:lnTo>
                <a:close/>
              </a:path>
            </a:pathLst>
          </a:cu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 l="-200000" t="-5000" b="-140000"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2880" rtlCol="0" anchor="ctr"/>
          <a:lstStyle/>
          <a:p>
            <a:pPr algn="r"/>
            <a:r>
              <a:rPr lang="en-US" sz="66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»</a:t>
            </a:r>
            <a:endParaRPr lang="en-US" sz="6600" b="1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 flipH="1">
            <a:off x="2458980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 flipH="1">
            <a:off x="3350182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 flipH="1">
            <a:off x="7806189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 flipH="1">
            <a:off x="3647249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flipH="1">
            <a:off x="8103256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 flipH="1">
            <a:off x="8697391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 flipH="1">
            <a:off x="9291525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 flipH="1">
            <a:off x="9885659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 flipH="1">
            <a:off x="1864846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 flipH="1">
            <a:off x="2756048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 flipH="1">
            <a:off x="3944316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 flipH="1">
            <a:off x="2161913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 flipH="1">
            <a:off x="3053115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 flipH="1">
            <a:off x="4241383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>
          <a:xfrm flipH="1">
            <a:off x="8400324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 flipH="1">
            <a:off x="8994458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 flipH="1">
            <a:off x="9588592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 flipH="1">
            <a:off x="10182726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 flipH="1">
            <a:off x="973645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 flipH="1">
            <a:off x="1567779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 flipH="1">
            <a:off x="2458980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 flipH="1">
            <a:off x="3350182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 flipH="1">
            <a:off x="7806189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 flipH="1">
            <a:off x="3647249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 flipH="1">
            <a:off x="8103256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 flipH="1">
            <a:off x="8697391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 flipH="1">
            <a:off x="9291525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 flipH="1">
            <a:off x="9885659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 flipH="1">
            <a:off x="10479794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 flipH="1">
            <a:off x="1270712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 flipH="1">
            <a:off x="1864846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 flipH="1">
            <a:off x="2756048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 flipH="1">
            <a:off x="3944316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 flipH="1">
            <a:off x="2161913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 flipH="1">
            <a:off x="3053115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 flipH="1">
            <a:off x="4241383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6" name="Oval 45"/>
          <p:cNvSpPr/>
          <p:nvPr/>
        </p:nvSpPr>
        <p:spPr>
          <a:xfrm flipH="1">
            <a:off x="8400324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 flipH="1">
            <a:off x="8994458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 flipH="1">
            <a:off x="9588592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 flipH="1">
            <a:off x="10182726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 flipH="1">
            <a:off x="10776861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1" name="Oval 50"/>
          <p:cNvSpPr/>
          <p:nvPr/>
        </p:nvSpPr>
        <p:spPr>
          <a:xfrm flipH="1">
            <a:off x="11073928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2" name="Oval 51"/>
          <p:cNvSpPr/>
          <p:nvPr/>
        </p:nvSpPr>
        <p:spPr>
          <a:xfrm flipH="1">
            <a:off x="379510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 flipH="1">
            <a:off x="973645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4" name="Oval 53"/>
          <p:cNvSpPr/>
          <p:nvPr/>
        </p:nvSpPr>
        <p:spPr>
          <a:xfrm flipH="1">
            <a:off x="1567779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5" name="Oval 54"/>
          <p:cNvSpPr/>
          <p:nvPr/>
        </p:nvSpPr>
        <p:spPr>
          <a:xfrm flipH="1">
            <a:off x="10479794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 flipH="1">
            <a:off x="676578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 flipH="1">
            <a:off x="1270712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 flipH="1">
            <a:off x="10776861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 flipH="1">
            <a:off x="11073928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 flipH="1">
            <a:off x="11370995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 flipH="1">
            <a:off x="11668062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 flipH="1">
            <a:off x="379510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 flipH="1">
            <a:off x="973645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 flipH="1">
            <a:off x="1567779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 flipH="1">
            <a:off x="10479794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 flipH="1">
            <a:off x="82443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7" name="Oval 66"/>
          <p:cNvSpPr/>
          <p:nvPr/>
        </p:nvSpPr>
        <p:spPr>
          <a:xfrm flipH="1">
            <a:off x="676578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8" name="Oval 67"/>
          <p:cNvSpPr/>
          <p:nvPr/>
        </p:nvSpPr>
        <p:spPr>
          <a:xfrm flipH="1">
            <a:off x="1270712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9" name="Oval 68"/>
          <p:cNvSpPr/>
          <p:nvPr/>
        </p:nvSpPr>
        <p:spPr>
          <a:xfrm flipH="1">
            <a:off x="10776861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 flipH="1">
            <a:off x="11073928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 flipH="1">
            <a:off x="11370995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2" name="Oval 71"/>
          <p:cNvSpPr/>
          <p:nvPr/>
        </p:nvSpPr>
        <p:spPr>
          <a:xfrm flipH="1">
            <a:off x="11668062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>
          <a:xfrm flipH="1">
            <a:off x="11965129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 flipH="1">
            <a:off x="973645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5" name="Oval 74"/>
          <p:cNvSpPr/>
          <p:nvPr/>
        </p:nvSpPr>
        <p:spPr>
          <a:xfrm flipH="1">
            <a:off x="1567779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6" name="Oval 75"/>
          <p:cNvSpPr/>
          <p:nvPr/>
        </p:nvSpPr>
        <p:spPr>
          <a:xfrm flipH="1">
            <a:off x="10479794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 flipH="1">
            <a:off x="1270712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>
          <a:xfrm flipH="1">
            <a:off x="10776861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9" name="Oval 78"/>
          <p:cNvSpPr/>
          <p:nvPr/>
        </p:nvSpPr>
        <p:spPr>
          <a:xfrm flipH="1">
            <a:off x="11073928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 flipH="1">
            <a:off x="973645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>
          <a:xfrm flipH="1">
            <a:off x="1567779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2" name="Oval 81"/>
          <p:cNvSpPr/>
          <p:nvPr/>
        </p:nvSpPr>
        <p:spPr>
          <a:xfrm flipH="1">
            <a:off x="10479794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3" name="Oval 82"/>
          <p:cNvSpPr/>
          <p:nvPr/>
        </p:nvSpPr>
        <p:spPr>
          <a:xfrm flipH="1">
            <a:off x="1270712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4" name="Oval 83"/>
          <p:cNvSpPr/>
          <p:nvPr/>
        </p:nvSpPr>
        <p:spPr>
          <a:xfrm flipH="1">
            <a:off x="10776861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5" name="Oval 84"/>
          <p:cNvSpPr/>
          <p:nvPr/>
        </p:nvSpPr>
        <p:spPr>
          <a:xfrm flipH="1">
            <a:off x="11073928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6" name="Oval 85"/>
          <p:cNvSpPr/>
          <p:nvPr/>
        </p:nvSpPr>
        <p:spPr>
          <a:xfrm flipH="1">
            <a:off x="2458980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7" name="Oval 86"/>
          <p:cNvSpPr/>
          <p:nvPr/>
        </p:nvSpPr>
        <p:spPr>
          <a:xfrm flipH="1">
            <a:off x="3350182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8" name="Oval 87"/>
          <p:cNvSpPr/>
          <p:nvPr/>
        </p:nvSpPr>
        <p:spPr>
          <a:xfrm flipH="1">
            <a:off x="7806189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9" name="Oval 88"/>
          <p:cNvSpPr/>
          <p:nvPr/>
        </p:nvSpPr>
        <p:spPr>
          <a:xfrm flipH="1">
            <a:off x="3647249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0" name="Oval 89"/>
          <p:cNvSpPr/>
          <p:nvPr/>
        </p:nvSpPr>
        <p:spPr>
          <a:xfrm flipH="1">
            <a:off x="8103256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1" name="Oval 90"/>
          <p:cNvSpPr/>
          <p:nvPr/>
        </p:nvSpPr>
        <p:spPr>
          <a:xfrm flipH="1">
            <a:off x="8697391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2" name="Oval 91"/>
          <p:cNvSpPr/>
          <p:nvPr/>
        </p:nvSpPr>
        <p:spPr>
          <a:xfrm flipH="1">
            <a:off x="9291525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3" name="Oval 92"/>
          <p:cNvSpPr/>
          <p:nvPr/>
        </p:nvSpPr>
        <p:spPr>
          <a:xfrm flipH="1">
            <a:off x="2756048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4" name="Oval 93"/>
          <p:cNvSpPr/>
          <p:nvPr/>
        </p:nvSpPr>
        <p:spPr>
          <a:xfrm flipH="1">
            <a:off x="3944316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5" name="Oval 94"/>
          <p:cNvSpPr/>
          <p:nvPr/>
        </p:nvSpPr>
        <p:spPr>
          <a:xfrm flipH="1">
            <a:off x="3053115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6" name="Oval 95"/>
          <p:cNvSpPr/>
          <p:nvPr/>
        </p:nvSpPr>
        <p:spPr>
          <a:xfrm flipH="1">
            <a:off x="4241383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7" name="Oval 96"/>
          <p:cNvSpPr/>
          <p:nvPr/>
        </p:nvSpPr>
        <p:spPr>
          <a:xfrm flipH="1">
            <a:off x="8400324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8" name="Oval 97"/>
          <p:cNvSpPr/>
          <p:nvPr/>
        </p:nvSpPr>
        <p:spPr>
          <a:xfrm flipH="1">
            <a:off x="8994458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9" name="Oval 98"/>
          <p:cNvSpPr/>
          <p:nvPr/>
        </p:nvSpPr>
        <p:spPr>
          <a:xfrm flipH="1">
            <a:off x="9588592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0" name="Oval 99"/>
          <p:cNvSpPr/>
          <p:nvPr/>
        </p:nvSpPr>
        <p:spPr>
          <a:xfrm flipH="1">
            <a:off x="1567779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1" name="Oval 100"/>
          <p:cNvSpPr/>
          <p:nvPr/>
        </p:nvSpPr>
        <p:spPr>
          <a:xfrm flipH="1">
            <a:off x="2458980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2" name="Oval 101"/>
          <p:cNvSpPr/>
          <p:nvPr/>
        </p:nvSpPr>
        <p:spPr>
          <a:xfrm flipH="1">
            <a:off x="3350182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3" name="Oval 102"/>
          <p:cNvSpPr/>
          <p:nvPr/>
        </p:nvSpPr>
        <p:spPr>
          <a:xfrm flipH="1">
            <a:off x="7806189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4" name="Oval 103"/>
          <p:cNvSpPr/>
          <p:nvPr/>
        </p:nvSpPr>
        <p:spPr>
          <a:xfrm flipH="1">
            <a:off x="3647249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5" name="Oval 104"/>
          <p:cNvSpPr/>
          <p:nvPr/>
        </p:nvSpPr>
        <p:spPr>
          <a:xfrm flipH="1">
            <a:off x="8103256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6" name="Oval 105"/>
          <p:cNvSpPr/>
          <p:nvPr/>
        </p:nvSpPr>
        <p:spPr>
          <a:xfrm flipH="1">
            <a:off x="8697391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7" name="Oval 106"/>
          <p:cNvSpPr/>
          <p:nvPr/>
        </p:nvSpPr>
        <p:spPr>
          <a:xfrm flipH="1">
            <a:off x="9291525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8" name="Oval 107"/>
          <p:cNvSpPr/>
          <p:nvPr/>
        </p:nvSpPr>
        <p:spPr>
          <a:xfrm flipH="1">
            <a:off x="9885659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9" name="Oval 108"/>
          <p:cNvSpPr/>
          <p:nvPr/>
        </p:nvSpPr>
        <p:spPr>
          <a:xfrm flipH="1">
            <a:off x="10479794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0" name="Oval 109"/>
          <p:cNvSpPr/>
          <p:nvPr/>
        </p:nvSpPr>
        <p:spPr>
          <a:xfrm flipH="1">
            <a:off x="1270712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1" name="Oval 110"/>
          <p:cNvSpPr/>
          <p:nvPr/>
        </p:nvSpPr>
        <p:spPr>
          <a:xfrm flipH="1">
            <a:off x="1864846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2" name="Oval 111"/>
          <p:cNvSpPr/>
          <p:nvPr/>
        </p:nvSpPr>
        <p:spPr>
          <a:xfrm flipH="1">
            <a:off x="2756048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3" name="Oval 112"/>
          <p:cNvSpPr/>
          <p:nvPr/>
        </p:nvSpPr>
        <p:spPr>
          <a:xfrm flipH="1">
            <a:off x="3944316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4" name="Oval 113"/>
          <p:cNvSpPr/>
          <p:nvPr/>
        </p:nvSpPr>
        <p:spPr>
          <a:xfrm flipH="1">
            <a:off x="2161913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5" name="Oval 114"/>
          <p:cNvSpPr/>
          <p:nvPr/>
        </p:nvSpPr>
        <p:spPr>
          <a:xfrm flipH="1">
            <a:off x="3053115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6" name="Oval 115"/>
          <p:cNvSpPr/>
          <p:nvPr/>
        </p:nvSpPr>
        <p:spPr>
          <a:xfrm flipH="1">
            <a:off x="4241383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7" name="Oval 116"/>
          <p:cNvSpPr/>
          <p:nvPr/>
        </p:nvSpPr>
        <p:spPr>
          <a:xfrm flipH="1">
            <a:off x="8400324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8" name="Oval 117"/>
          <p:cNvSpPr/>
          <p:nvPr/>
        </p:nvSpPr>
        <p:spPr>
          <a:xfrm flipH="1">
            <a:off x="8994458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9" name="Oval 118"/>
          <p:cNvSpPr/>
          <p:nvPr/>
        </p:nvSpPr>
        <p:spPr>
          <a:xfrm flipH="1">
            <a:off x="9588592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0" name="Oval 119"/>
          <p:cNvSpPr/>
          <p:nvPr/>
        </p:nvSpPr>
        <p:spPr>
          <a:xfrm flipH="1">
            <a:off x="10182726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1" name="Oval 120"/>
          <p:cNvSpPr/>
          <p:nvPr/>
        </p:nvSpPr>
        <p:spPr>
          <a:xfrm flipH="1">
            <a:off x="10776861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2" name="Oval 121"/>
          <p:cNvSpPr/>
          <p:nvPr/>
        </p:nvSpPr>
        <p:spPr>
          <a:xfrm flipH="1">
            <a:off x="973645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3" name="Oval 122"/>
          <p:cNvSpPr/>
          <p:nvPr/>
        </p:nvSpPr>
        <p:spPr>
          <a:xfrm flipH="1">
            <a:off x="1567779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4" name="Oval 123"/>
          <p:cNvSpPr/>
          <p:nvPr/>
        </p:nvSpPr>
        <p:spPr>
          <a:xfrm flipH="1">
            <a:off x="10479794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5" name="Oval 124"/>
          <p:cNvSpPr/>
          <p:nvPr/>
        </p:nvSpPr>
        <p:spPr>
          <a:xfrm flipH="1">
            <a:off x="676578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6" name="Oval 125"/>
          <p:cNvSpPr/>
          <p:nvPr/>
        </p:nvSpPr>
        <p:spPr>
          <a:xfrm flipH="1">
            <a:off x="1270712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7" name="Oval 126"/>
          <p:cNvSpPr/>
          <p:nvPr/>
        </p:nvSpPr>
        <p:spPr>
          <a:xfrm flipH="1">
            <a:off x="10776861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8" name="Oval 127"/>
          <p:cNvSpPr/>
          <p:nvPr/>
        </p:nvSpPr>
        <p:spPr>
          <a:xfrm flipH="1">
            <a:off x="11073928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9" name="Oval 128"/>
          <p:cNvSpPr/>
          <p:nvPr/>
        </p:nvSpPr>
        <p:spPr>
          <a:xfrm flipH="1">
            <a:off x="11370995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0" name="Oval 129"/>
          <p:cNvSpPr/>
          <p:nvPr/>
        </p:nvSpPr>
        <p:spPr>
          <a:xfrm flipH="1">
            <a:off x="379510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1" name="Oval 130"/>
          <p:cNvSpPr/>
          <p:nvPr/>
        </p:nvSpPr>
        <p:spPr>
          <a:xfrm flipH="1">
            <a:off x="973645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2" name="Oval 131"/>
          <p:cNvSpPr/>
          <p:nvPr/>
        </p:nvSpPr>
        <p:spPr>
          <a:xfrm flipH="1">
            <a:off x="1567779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3" name="Oval 132"/>
          <p:cNvSpPr/>
          <p:nvPr/>
        </p:nvSpPr>
        <p:spPr>
          <a:xfrm flipH="1">
            <a:off x="10479794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4" name="Oval 133"/>
          <p:cNvSpPr/>
          <p:nvPr/>
        </p:nvSpPr>
        <p:spPr>
          <a:xfrm flipH="1">
            <a:off x="82443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5" name="Oval 134"/>
          <p:cNvSpPr/>
          <p:nvPr/>
        </p:nvSpPr>
        <p:spPr>
          <a:xfrm flipH="1">
            <a:off x="676578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6" name="Oval 135"/>
          <p:cNvSpPr/>
          <p:nvPr/>
        </p:nvSpPr>
        <p:spPr>
          <a:xfrm flipH="1">
            <a:off x="1270712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7" name="Oval 136"/>
          <p:cNvSpPr/>
          <p:nvPr/>
        </p:nvSpPr>
        <p:spPr>
          <a:xfrm flipH="1">
            <a:off x="10776861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8" name="Oval 137"/>
          <p:cNvSpPr/>
          <p:nvPr/>
        </p:nvSpPr>
        <p:spPr>
          <a:xfrm flipH="1">
            <a:off x="11073928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9" name="Oval 138"/>
          <p:cNvSpPr/>
          <p:nvPr/>
        </p:nvSpPr>
        <p:spPr>
          <a:xfrm flipH="1">
            <a:off x="11370995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0" name="Oval 139"/>
          <p:cNvSpPr/>
          <p:nvPr/>
        </p:nvSpPr>
        <p:spPr>
          <a:xfrm flipH="1">
            <a:off x="11668062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1" name="Oval 140"/>
          <p:cNvSpPr/>
          <p:nvPr/>
        </p:nvSpPr>
        <p:spPr>
          <a:xfrm flipH="1">
            <a:off x="11965129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2" name="Oval 141"/>
          <p:cNvSpPr/>
          <p:nvPr/>
        </p:nvSpPr>
        <p:spPr>
          <a:xfrm flipH="1">
            <a:off x="-214624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3" name="Oval 142"/>
          <p:cNvSpPr/>
          <p:nvPr/>
        </p:nvSpPr>
        <p:spPr>
          <a:xfrm flipH="1">
            <a:off x="379510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4" name="Oval 143"/>
          <p:cNvSpPr/>
          <p:nvPr/>
        </p:nvSpPr>
        <p:spPr>
          <a:xfrm flipH="1">
            <a:off x="973645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5" name="Oval 144"/>
          <p:cNvSpPr/>
          <p:nvPr/>
        </p:nvSpPr>
        <p:spPr>
          <a:xfrm flipH="1">
            <a:off x="1567779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6" name="Oval 145"/>
          <p:cNvSpPr/>
          <p:nvPr/>
        </p:nvSpPr>
        <p:spPr>
          <a:xfrm flipH="1">
            <a:off x="10479794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7" name="Oval 146"/>
          <p:cNvSpPr/>
          <p:nvPr/>
        </p:nvSpPr>
        <p:spPr>
          <a:xfrm flipH="1">
            <a:off x="82443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8" name="Oval 147"/>
          <p:cNvSpPr/>
          <p:nvPr/>
        </p:nvSpPr>
        <p:spPr>
          <a:xfrm flipH="1">
            <a:off x="676578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9" name="Oval 148"/>
          <p:cNvSpPr/>
          <p:nvPr/>
        </p:nvSpPr>
        <p:spPr>
          <a:xfrm flipH="1">
            <a:off x="1270712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0" name="Oval 149"/>
          <p:cNvSpPr/>
          <p:nvPr/>
        </p:nvSpPr>
        <p:spPr>
          <a:xfrm flipH="1">
            <a:off x="10776861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1" name="Oval 150"/>
          <p:cNvSpPr/>
          <p:nvPr/>
        </p:nvSpPr>
        <p:spPr>
          <a:xfrm flipH="1">
            <a:off x="11073928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2" name="Oval 151"/>
          <p:cNvSpPr/>
          <p:nvPr/>
        </p:nvSpPr>
        <p:spPr>
          <a:xfrm flipH="1">
            <a:off x="11370995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3" name="Oval 152"/>
          <p:cNvSpPr/>
          <p:nvPr/>
        </p:nvSpPr>
        <p:spPr>
          <a:xfrm flipH="1">
            <a:off x="11668062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4" name="Oval 153"/>
          <p:cNvSpPr/>
          <p:nvPr/>
        </p:nvSpPr>
        <p:spPr>
          <a:xfrm flipH="1">
            <a:off x="11965129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5" name="Oval 154"/>
          <p:cNvSpPr/>
          <p:nvPr/>
        </p:nvSpPr>
        <p:spPr>
          <a:xfrm flipH="1">
            <a:off x="12262197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6" name="Oval 155"/>
          <p:cNvSpPr/>
          <p:nvPr/>
        </p:nvSpPr>
        <p:spPr>
          <a:xfrm flipH="1">
            <a:off x="973645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7" name="Oval 156"/>
          <p:cNvSpPr/>
          <p:nvPr/>
        </p:nvSpPr>
        <p:spPr>
          <a:xfrm flipH="1">
            <a:off x="1567779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8" name="Oval 157"/>
          <p:cNvSpPr/>
          <p:nvPr/>
        </p:nvSpPr>
        <p:spPr>
          <a:xfrm flipH="1">
            <a:off x="10479794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9" name="Oval 158"/>
          <p:cNvSpPr/>
          <p:nvPr/>
        </p:nvSpPr>
        <p:spPr>
          <a:xfrm flipH="1">
            <a:off x="1270712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0" name="Oval 159"/>
          <p:cNvSpPr/>
          <p:nvPr/>
        </p:nvSpPr>
        <p:spPr>
          <a:xfrm flipH="1">
            <a:off x="10776861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1" name="Oval 160"/>
          <p:cNvSpPr/>
          <p:nvPr/>
        </p:nvSpPr>
        <p:spPr>
          <a:xfrm flipH="1">
            <a:off x="11073928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2" name="Oval 161"/>
          <p:cNvSpPr/>
          <p:nvPr/>
        </p:nvSpPr>
        <p:spPr>
          <a:xfrm flipH="1">
            <a:off x="973645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3" name="Oval 162"/>
          <p:cNvSpPr/>
          <p:nvPr/>
        </p:nvSpPr>
        <p:spPr>
          <a:xfrm flipH="1">
            <a:off x="1567779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4" name="Oval 163"/>
          <p:cNvSpPr/>
          <p:nvPr/>
        </p:nvSpPr>
        <p:spPr>
          <a:xfrm flipH="1">
            <a:off x="10479794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5" name="Oval 164"/>
          <p:cNvSpPr/>
          <p:nvPr/>
        </p:nvSpPr>
        <p:spPr>
          <a:xfrm flipH="1">
            <a:off x="1270712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6" name="Oval 165"/>
          <p:cNvSpPr/>
          <p:nvPr/>
        </p:nvSpPr>
        <p:spPr>
          <a:xfrm flipH="1">
            <a:off x="10776861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7" name="Oval 166"/>
          <p:cNvSpPr/>
          <p:nvPr/>
        </p:nvSpPr>
        <p:spPr>
          <a:xfrm flipH="1">
            <a:off x="11073928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8" name="Oval 167"/>
          <p:cNvSpPr/>
          <p:nvPr/>
        </p:nvSpPr>
        <p:spPr>
          <a:xfrm flipH="1">
            <a:off x="973645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9" name="Oval 168"/>
          <p:cNvSpPr/>
          <p:nvPr/>
        </p:nvSpPr>
        <p:spPr>
          <a:xfrm flipH="1">
            <a:off x="1567779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0" name="Oval 169"/>
          <p:cNvSpPr/>
          <p:nvPr/>
        </p:nvSpPr>
        <p:spPr>
          <a:xfrm flipH="1">
            <a:off x="10479794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1" name="Oval 170"/>
          <p:cNvSpPr/>
          <p:nvPr/>
        </p:nvSpPr>
        <p:spPr>
          <a:xfrm flipH="1">
            <a:off x="1270712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2" name="Oval 171"/>
          <p:cNvSpPr/>
          <p:nvPr/>
        </p:nvSpPr>
        <p:spPr>
          <a:xfrm flipH="1">
            <a:off x="10776861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3" name="Oval 172"/>
          <p:cNvSpPr/>
          <p:nvPr/>
        </p:nvSpPr>
        <p:spPr>
          <a:xfrm flipH="1">
            <a:off x="11073928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4" name="Oval 173"/>
          <p:cNvSpPr/>
          <p:nvPr/>
        </p:nvSpPr>
        <p:spPr>
          <a:xfrm flipH="1">
            <a:off x="973645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5" name="Oval 174"/>
          <p:cNvSpPr/>
          <p:nvPr/>
        </p:nvSpPr>
        <p:spPr>
          <a:xfrm flipH="1">
            <a:off x="1567779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6" name="Oval 175"/>
          <p:cNvSpPr/>
          <p:nvPr/>
        </p:nvSpPr>
        <p:spPr>
          <a:xfrm flipH="1">
            <a:off x="10479794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7" name="Oval 176"/>
          <p:cNvSpPr/>
          <p:nvPr/>
        </p:nvSpPr>
        <p:spPr>
          <a:xfrm flipH="1">
            <a:off x="1270712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8" name="Oval 177"/>
          <p:cNvSpPr/>
          <p:nvPr/>
        </p:nvSpPr>
        <p:spPr>
          <a:xfrm flipH="1">
            <a:off x="10776861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9" name="Oval 178"/>
          <p:cNvSpPr/>
          <p:nvPr/>
        </p:nvSpPr>
        <p:spPr>
          <a:xfrm flipH="1">
            <a:off x="11073928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0" name="Oval 179"/>
          <p:cNvSpPr/>
          <p:nvPr/>
        </p:nvSpPr>
        <p:spPr>
          <a:xfrm flipH="1">
            <a:off x="-214624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1" name="Oval 180"/>
          <p:cNvSpPr/>
          <p:nvPr/>
        </p:nvSpPr>
        <p:spPr>
          <a:xfrm flipH="1">
            <a:off x="379510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2" name="Oval 181"/>
          <p:cNvSpPr/>
          <p:nvPr/>
        </p:nvSpPr>
        <p:spPr>
          <a:xfrm flipH="1">
            <a:off x="973645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3" name="Oval 182"/>
          <p:cNvSpPr/>
          <p:nvPr/>
        </p:nvSpPr>
        <p:spPr>
          <a:xfrm flipH="1">
            <a:off x="1567779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4" name="Oval 183"/>
          <p:cNvSpPr/>
          <p:nvPr/>
        </p:nvSpPr>
        <p:spPr>
          <a:xfrm flipH="1">
            <a:off x="10479794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5" name="Oval 184"/>
          <p:cNvSpPr/>
          <p:nvPr/>
        </p:nvSpPr>
        <p:spPr>
          <a:xfrm flipH="1">
            <a:off x="82443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6" name="Oval 185"/>
          <p:cNvSpPr/>
          <p:nvPr/>
        </p:nvSpPr>
        <p:spPr>
          <a:xfrm flipH="1">
            <a:off x="676578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7" name="Oval 186"/>
          <p:cNvSpPr/>
          <p:nvPr/>
        </p:nvSpPr>
        <p:spPr>
          <a:xfrm flipH="1">
            <a:off x="1270712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8" name="Oval 187"/>
          <p:cNvSpPr/>
          <p:nvPr/>
        </p:nvSpPr>
        <p:spPr>
          <a:xfrm flipH="1">
            <a:off x="10776861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9" name="Oval 188"/>
          <p:cNvSpPr/>
          <p:nvPr/>
        </p:nvSpPr>
        <p:spPr>
          <a:xfrm flipH="1">
            <a:off x="11073928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0" name="Oval 189"/>
          <p:cNvSpPr/>
          <p:nvPr/>
        </p:nvSpPr>
        <p:spPr>
          <a:xfrm flipH="1">
            <a:off x="11370995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1" name="Oval 190"/>
          <p:cNvSpPr/>
          <p:nvPr/>
        </p:nvSpPr>
        <p:spPr>
          <a:xfrm flipH="1">
            <a:off x="11668062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2" name="Oval 191"/>
          <p:cNvSpPr/>
          <p:nvPr/>
        </p:nvSpPr>
        <p:spPr>
          <a:xfrm flipH="1">
            <a:off x="11965129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3" name="Oval 192"/>
          <p:cNvSpPr/>
          <p:nvPr/>
        </p:nvSpPr>
        <p:spPr>
          <a:xfrm flipH="1">
            <a:off x="12262197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4" name="Oval 193"/>
          <p:cNvSpPr/>
          <p:nvPr/>
        </p:nvSpPr>
        <p:spPr>
          <a:xfrm flipH="1">
            <a:off x="-214624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5" name="Oval 194"/>
          <p:cNvSpPr/>
          <p:nvPr/>
        </p:nvSpPr>
        <p:spPr>
          <a:xfrm flipH="1">
            <a:off x="379510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6" name="Oval 195"/>
          <p:cNvSpPr/>
          <p:nvPr/>
        </p:nvSpPr>
        <p:spPr>
          <a:xfrm flipH="1">
            <a:off x="973645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7" name="Oval 196"/>
          <p:cNvSpPr/>
          <p:nvPr/>
        </p:nvSpPr>
        <p:spPr>
          <a:xfrm flipH="1">
            <a:off x="1567779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8" name="Oval 197"/>
          <p:cNvSpPr/>
          <p:nvPr/>
        </p:nvSpPr>
        <p:spPr>
          <a:xfrm flipH="1">
            <a:off x="10479794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9" name="Oval 198"/>
          <p:cNvSpPr/>
          <p:nvPr/>
        </p:nvSpPr>
        <p:spPr>
          <a:xfrm flipH="1">
            <a:off x="82443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0" name="Oval 199"/>
          <p:cNvSpPr/>
          <p:nvPr/>
        </p:nvSpPr>
        <p:spPr>
          <a:xfrm flipH="1">
            <a:off x="676578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1" name="Oval 200"/>
          <p:cNvSpPr/>
          <p:nvPr/>
        </p:nvSpPr>
        <p:spPr>
          <a:xfrm flipH="1">
            <a:off x="1270712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2" name="Oval 201"/>
          <p:cNvSpPr/>
          <p:nvPr/>
        </p:nvSpPr>
        <p:spPr>
          <a:xfrm flipH="1">
            <a:off x="10776861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3" name="Oval 202"/>
          <p:cNvSpPr/>
          <p:nvPr/>
        </p:nvSpPr>
        <p:spPr>
          <a:xfrm flipH="1">
            <a:off x="11073928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4" name="Oval 203"/>
          <p:cNvSpPr/>
          <p:nvPr/>
        </p:nvSpPr>
        <p:spPr>
          <a:xfrm flipH="1">
            <a:off x="11370995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5" name="Oval 204"/>
          <p:cNvSpPr/>
          <p:nvPr/>
        </p:nvSpPr>
        <p:spPr>
          <a:xfrm flipH="1">
            <a:off x="11668062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6" name="Oval 205"/>
          <p:cNvSpPr/>
          <p:nvPr/>
        </p:nvSpPr>
        <p:spPr>
          <a:xfrm flipH="1">
            <a:off x="11965129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7" name="Oval 206"/>
          <p:cNvSpPr/>
          <p:nvPr/>
        </p:nvSpPr>
        <p:spPr>
          <a:xfrm flipH="1">
            <a:off x="12262197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8" name="Oval 207"/>
          <p:cNvSpPr/>
          <p:nvPr/>
        </p:nvSpPr>
        <p:spPr>
          <a:xfrm flipH="1">
            <a:off x="379510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9" name="Oval 208"/>
          <p:cNvSpPr/>
          <p:nvPr/>
        </p:nvSpPr>
        <p:spPr>
          <a:xfrm flipH="1">
            <a:off x="973645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0" name="Oval 209"/>
          <p:cNvSpPr/>
          <p:nvPr/>
        </p:nvSpPr>
        <p:spPr>
          <a:xfrm flipH="1">
            <a:off x="1567779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1" name="Oval 210"/>
          <p:cNvSpPr/>
          <p:nvPr/>
        </p:nvSpPr>
        <p:spPr>
          <a:xfrm flipH="1">
            <a:off x="10479794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2" name="Oval 211"/>
          <p:cNvSpPr/>
          <p:nvPr/>
        </p:nvSpPr>
        <p:spPr>
          <a:xfrm flipH="1">
            <a:off x="82443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3" name="Oval 212"/>
          <p:cNvSpPr/>
          <p:nvPr/>
        </p:nvSpPr>
        <p:spPr>
          <a:xfrm flipH="1">
            <a:off x="676578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4" name="Oval 213"/>
          <p:cNvSpPr/>
          <p:nvPr/>
        </p:nvSpPr>
        <p:spPr>
          <a:xfrm flipH="1">
            <a:off x="1270712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5" name="Oval 214"/>
          <p:cNvSpPr/>
          <p:nvPr/>
        </p:nvSpPr>
        <p:spPr>
          <a:xfrm flipH="1">
            <a:off x="10776861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6" name="Oval 215"/>
          <p:cNvSpPr/>
          <p:nvPr/>
        </p:nvSpPr>
        <p:spPr>
          <a:xfrm flipH="1">
            <a:off x="11073928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7" name="Oval 216"/>
          <p:cNvSpPr/>
          <p:nvPr/>
        </p:nvSpPr>
        <p:spPr>
          <a:xfrm flipH="1">
            <a:off x="11370995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8" name="Oval 217"/>
          <p:cNvSpPr/>
          <p:nvPr/>
        </p:nvSpPr>
        <p:spPr>
          <a:xfrm flipH="1">
            <a:off x="11668062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9" name="Oval 218"/>
          <p:cNvSpPr/>
          <p:nvPr/>
        </p:nvSpPr>
        <p:spPr>
          <a:xfrm flipH="1">
            <a:off x="11965129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0" name="Oval 219"/>
          <p:cNvSpPr/>
          <p:nvPr/>
        </p:nvSpPr>
        <p:spPr>
          <a:xfrm flipH="1">
            <a:off x="379510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1" name="Oval 220"/>
          <p:cNvSpPr/>
          <p:nvPr/>
        </p:nvSpPr>
        <p:spPr>
          <a:xfrm flipH="1">
            <a:off x="973645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2" name="Oval 221"/>
          <p:cNvSpPr/>
          <p:nvPr/>
        </p:nvSpPr>
        <p:spPr>
          <a:xfrm flipH="1">
            <a:off x="1567779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3" name="Oval 222"/>
          <p:cNvSpPr/>
          <p:nvPr/>
        </p:nvSpPr>
        <p:spPr>
          <a:xfrm flipH="1">
            <a:off x="10479794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4" name="Oval 223"/>
          <p:cNvSpPr/>
          <p:nvPr/>
        </p:nvSpPr>
        <p:spPr>
          <a:xfrm flipH="1">
            <a:off x="82443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5" name="Oval 224"/>
          <p:cNvSpPr/>
          <p:nvPr/>
        </p:nvSpPr>
        <p:spPr>
          <a:xfrm flipH="1">
            <a:off x="676578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6" name="Oval 225"/>
          <p:cNvSpPr/>
          <p:nvPr/>
        </p:nvSpPr>
        <p:spPr>
          <a:xfrm flipH="1">
            <a:off x="1270712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7" name="Oval 226"/>
          <p:cNvSpPr/>
          <p:nvPr/>
        </p:nvSpPr>
        <p:spPr>
          <a:xfrm flipH="1">
            <a:off x="10776861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8" name="Oval 227"/>
          <p:cNvSpPr/>
          <p:nvPr/>
        </p:nvSpPr>
        <p:spPr>
          <a:xfrm flipH="1">
            <a:off x="11073928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9" name="Oval 228"/>
          <p:cNvSpPr/>
          <p:nvPr/>
        </p:nvSpPr>
        <p:spPr>
          <a:xfrm flipH="1">
            <a:off x="11370995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0" name="Oval 229"/>
          <p:cNvSpPr/>
          <p:nvPr/>
        </p:nvSpPr>
        <p:spPr>
          <a:xfrm flipH="1">
            <a:off x="11668062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1" name="Oval 230"/>
          <p:cNvSpPr/>
          <p:nvPr/>
        </p:nvSpPr>
        <p:spPr>
          <a:xfrm flipH="1">
            <a:off x="11965129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2" name="Oval 231"/>
          <p:cNvSpPr/>
          <p:nvPr/>
        </p:nvSpPr>
        <p:spPr>
          <a:xfrm flipH="1">
            <a:off x="379510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3" name="Oval 232"/>
          <p:cNvSpPr/>
          <p:nvPr/>
        </p:nvSpPr>
        <p:spPr>
          <a:xfrm flipH="1">
            <a:off x="973645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4" name="Oval 233"/>
          <p:cNvSpPr/>
          <p:nvPr/>
        </p:nvSpPr>
        <p:spPr>
          <a:xfrm flipH="1">
            <a:off x="1567779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5" name="Oval 234"/>
          <p:cNvSpPr/>
          <p:nvPr/>
        </p:nvSpPr>
        <p:spPr>
          <a:xfrm flipH="1">
            <a:off x="10479794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6" name="Oval 235"/>
          <p:cNvSpPr/>
          <p:nvPr/>
        </p:nvSpPr>
        <p:spPr>
          <a:xfrm flipH="1">
            <a:off x="676578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7" name="Oval 236"/>
          <p:cNvSpPr/>
          <p:nvPr/>
        </p:nvSpPr>
        <p:spPr>
          <a:xfrm flipH="1">
            <a:off x="1270712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8" name="Oval 237"/>
          <p:cNvSpPr/>
          <p:nvPr/>
        </p:nvSpPr>
        <p:spPr>
          <a:xfrm flipH="1">
            <a:off x="10776861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9" name="Oval 238"/>
          <p:cNvSpPr/>
          <p:nvPr/>
        </p:nvSpPr>
        <p:spPr>
          <a:xfrm flipH="1">
            <a:off x="11073928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40" name="Oval 239"/>
          <p:cNvSpPr/>
          <p:nvPr/>
        </p:nvSpPr>
        <p:spPr>
          <a:xfrm flipH="1">
            <a:off x="11370995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41" name="Oval 240"/>
          <p:cNvSpPr/>
          <p:nvPr/>
        </p:nvSpPr>
        <p:spPr>
          <a:xfrm flipH="1">
            <a:off x="11668062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grpSp>
        <p:nvGrpSpPr>
          <p:cNvPr id="242" name="Group 241"/>
          <p:cNvGrpSpPr/>
          <p:nvPr/>
        </p:nvGrpSpPr>
        <p:grpSpPr>
          <a:xfrm>
            <a:off x="676578" y="6439809"/>
            <a:ext cx="10326499" cy="226216"/>
            <a:chOff x="676578" y="6439809"/>
            <a:chExt cx="10326499" cy="226216"/>
          </a:xfrm>
        </p:grpSpPr>
        <p:sp>
          <p:nvSpPr>
            <p:cNvPr id="243" name="Oval 242"/>
            <p:cNvSpPr/>
            <p:nvPr/>
          </p:nvSpPr>
          <p:spPr>
            <a:xfrm flipH="1">
              <a:off x="97364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4" name="Oval 243"/>
            <p:cNvSpPr/>
            <p:nvPr/>
          </p:nvSpPr>
          <p:spPr>
            <a:xfrm flipH="1">
              <a:off x="156777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5" name="Oval 244"/>
            <p:cNvSpPr/>
            <p:nvPr/>
          </p:nvSpPr>
          <p:spPr>
            <a:xfrm flipH="1">
              <a:off x="2458980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6" name="Oval 245"/>
            <p:cNvSpPr/>
            <p:nvPr/>
          </p:nvSpPr>
          <p:spPr>
            <a:xfrm flipH="1">
              <a:off x="335018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7" name="Oval 246"/>
            <p:cNvSpPr/>
            <p:nvPr/>
          </p:nvSpPr>
          <p:spPr>
            <a:xfrm flipH="1">
              <a:off x="4538451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8" name="Oval 247"/>
            <p:cNvSpPr/>
            <p:nvPr/>
          </p:nvSpPr>
          <p:spPr>
            <a:xfrm flipH="1">
              <a:off x="572671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9" name="Oval 248"/>
            <p:cNvSpPr/>
            <p:nvPr/>
          </p:nvSpPr>
          <p:spPr>
            <a:xfrm flipH="1">
              <a:off x="691498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0" name="Oval 249"/>
            <p:cNvSpPr/>
            <p:nvPr/>
          </p:nvSpPr>
          <p:spPr>
            <a:xfrm flipH="1">
              <a:off x="780618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1" name="Oval 250"/>
            <p:cNvSpPr/>
            <p:nvPr/>
          </p:nvSpPr>
          <p:spPr>
            <a:xfrm flipH="1">
              <a:off x="364724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2" name="Oval 251"/>
            <p:cNvSpPr/>
            <p:nvPr/>
          </p:nvSpPr>
          <p:spPr>
            <a:xfrm flipH="1">
              <a:off x="483551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3" name="Oval 252"/>
            <p:cNvSpPr/>
            <p:nvPr/>
          </p:nvSpPr>
          <p:spPr>
            <a:xfrm flipH="1">
              <a:off x="602378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4" name="Oval 253"/>
            <p:cNvSpPr/>
            <p:nvPr/>
          </p:nvSpPr>
          <p:spPr>
            <a:xfrm flipH="1">
              <a:off x="721205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5" name="Oval 254"/>
            <p:cNvSpPr/>
            <p:nvPr/>
          </p:nvSpPr>
          <p:spPr>
            <a:xfrm flipH="1">
              <a:off x="810325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6" name="Oval 255"/>
            <p:cNvSpPr/>
            <p:nvPr/>
          </p:nvSpPr>
          <p:spPr>
            <a:xfrm flipH="1">
              <a:off x="8697391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7" name="Oval 256"/>
            <p:cNvSpPr/>
            <p:nvPr/>
          </p:nvSpPr>
          <p:spPr>
            <a:xfrm flipH="1">
              <a:off x="929152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8" name="Oval 257"/>
            <p:cNvSpPr/>
            <p:nvPr/>
          </p:nvSpPr>
          <p:spPr>
            <a:xfrm flipH="1">
              <a:off x="988565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9" name="Oval 258"/>
            <p:cNvSpPr/>
            <p:nvPr/>
          </p:nvSpPr>
          <p:spPr>
            <a:xfrm flipH="1">
              <a:off x="10479794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0" name="Oval 259"/>
            <p:cNvSpPr/>
            <p:nvPr/>
          </p:nvSpPr>
          <p:spPr>
            <a:xfrm flipH="1">
              <a:off x="67657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1" name="Oval 260"/>
            <p:cNvSpPr/>
            <p:nvPr/>
          </p:nvSpPr>
          <p:spPr>
            <a:xfrm flipH="1">
              <a:off x="127071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2" name="Oval 261"/>
            <p:cNvSpPr/>
            <p:nvPr/>
          </p:nvSpPr>
          <p:spPr>
            <a:xfrm flipH="1">
              <a:off x="186484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3" name="Oval 262"/>
            <p:cNvSpPr/>
            <p:nvPr/>
          </p:nvSpPr>
          <p:spPr>
            <a:xfrm flipH="1">
              <a:off x="275604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4" name="Oval 263"/>
            <p:cNvSpPr/>
            <p:nvPr/>
          </p:nvSpPr>
          <p:spPr>
            <a:xfrm flipH="1">
              <a:off x="394431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5" name="Oval 264"/>
            <p:cNvSpPr/>
            <p:nvPr/>
          </p:nvSpPr>
          <p:spPr>
            <a:xfrm flipH="1">
              <a:off x="513258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6" name="Oval 265"/>
            <p:cNvSpPr/>
            <p:nvPr/>
          </p:nvSpPr>
          <p:spPr>
            <a:xfrm flipH="1">
              <a:off x="6320853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7" name="Oval 266"/>
            <p:cNvSpPr/>
            <p:nvPr/>
          </p:nvSpPr>
          <p:spPr>
            <a:xfrm flipH="1">
              <a:off x="2161913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8" name="Oval 267"/>
            <p:cNvSpPr/>
            <p:nvPr/>
          </p:nvSpPr>
          <p:spPr>
            <a:xfrm flipH="1">
              <a:off x="305311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9" name="Oval 268"/>
            <p:cNvSpPr/>
            <p:nvPr/>
          </p:nvSpPr>
          <p:spPr>
            <a:xfrm flipH="1">
              <a:off x="4241383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0" name="Oval 269"/>
            <p:cNvSpPr/>
            <p:nvPr/>
          </p:nvSpPr>
          <p:spPr>
            <a:xfrm flipH="1">
              <a:off x="542965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1" name="Oval 270"/>
            <p:cNvSpPr/>
            <p:nvPr/>
          </p:nvSpPr>
          <p:spPr>
            <a:xfrm flipH="1">
              <a:off x="6617921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2" name="Oval 271"/>
            <p:cNvSpPr/>
            <p:nvPr/>
          </p:nvSpPr>
          <p:spPr>
            <a:xfrm flipH="1">
              <a:off x="750912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3" name="Oval 272"/>
            <p:cNvSpPr/>
            <p:nvPr/>
          </p:nvSpPr>
          <p:spPr>
            <a:xfrm flipH="1">
              <a:off x="8400324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4" name="Oval 273"/>
            <p:cNvSpPr/>
            <p:nvPr/>
          </p:nvSpPr>
          <p:spPr>
            <a:xfrm flipH="1">
              <a:off x="899445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5" name="Oval 274"/>
            <p:cNvSpPr/>
            <p:nvPr/>
          </p:nvSpPr>
          <p:spPr>
            <a:xfrm flipH="1">
              <a:off x="958859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6" name="Oval 275"/>
            <p:cNvSpPr/>
            <p:nvPr/>
          </p:nvSpPr>
          <p:spPr>
            <a:xfrm flipH="1">
              <a:off x="1018272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7" name="Oval 276"/>
            <p:cNvSpPr/>
            <p:nvPr/>
          </p:nvSpPr>
          <p:spPr>
            <a:xfrm flipH="1">
              <a:off x="10776861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78" name="Oval 277"/>
          <p:cNvSpPr/>
          <p:nvPr/>
        </p:nvSpPr>
        <p:spPr>
          <a:xfrm flipH="1">
            <a:off x="11073928" y="643980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79" name="Oval 278"/>
          <p:cNvSpPr/>
          <p:nvPr/>
        </p:nvSpPr>
        <p:spPr>
          <a:xfrm flipH="1">
            <a:off x="11370995" y="643980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0" name="Oval 279"/>
          <p:cNvSpPr/>
          <p:nvPr/>
        </p:nvSpPr>
        <p:spPr>
          <a:xfrm flipH="1">
            <a:off x="7505432" y="2776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1" name="Oval 280"/>
          <p:cNvSpPr/>
          <p:nvPr/>
        </p:nvSpPr>
        <p:spPr>
          <a:xfrm flipH="1">
            <a:off x="7208365" y="2776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2" name="Oval 281"/>
          <p:cNvSpPr/>
          <p:nvPr/>
        </p:nvSpPr>
        <p:spPr>
          <a:xfrm flipH="1">
            <a:off x="7505432" y="9260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3" name="Oval 282"/>
          <p:cNvSpPr/>
          <p:nvPr/>
        </p:nvSpPr>
        <p:spPr>
          <a:xfrm flipH="1">
            <a:off x="7208365" y="9260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4" name="Oval 283"/>
          <p:cNvSpPr/>
          <p:nvPr/>
        </p:nvSpPr>
        <p:spPr>
          <a:xfrm flipH="1">
            <a:off x="7505432" y="-4655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5" name="Oval 284"/>
          <p:cNvSpPr/>
          <p:nvPr/>
        </p:nvSpPr>
        <p:spPr>
          <a:xfrm flipH="1">
            <a:off x="7208365" y="-4655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6" name="Oval 285"/>
          <p:cNvSpPr/>
          <p:nvPr/>
        </p:nvSpPr>
        <p:spPr>
          <a:xfrm flipH="1">
            <a:off x="7505432" y="6018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7" name="Oval 286"/>
          <p:cNvSpPr/>
          <p:nvPr/>
        </p:nvSpPr>
        <p:spPr>
          <a:xfrm flipH="1">
            <a:off x="7208365" y="6018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8" name="Oval 287"/>
          <p:cNvSpPr/>
          <p:nvPr/>
        </p:nvSpPr>
        <p:spPr>
          <a:xfrm flipH="1">
            <a:off x="4551760" y="28527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9" name="Oval 288"/>
          <p:cNvSpPr/>
          <p:nvPr/>
        </p:nvSpPr>
        <p:spPr>
          <a:xfrm flipH="1">
            <a:off x="4848828" y="28527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0" name="Oval 289"/>
          <p:cNvSpPr/>
          <p:nvPr/>
        </p:nvSpPr>
        <p:spPr>
          <a:xfrm flipH="1">
            <a:off x="4551760" y="93370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1" name="Oval 290"/>
          <p:cNvSpPr/>
          <p:nvPr/>
        </p:nvSpPr>
        <p:spPr>
          <a:xfrm flipH="1">
            <a:off x="4848828" y="93370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2" name="Oval 291"/>
          <p:cNvSpPr/>
          <p:nvPr/>
        </p:nvSpPr>
        <p:spPr>
          <a:xfrm flipH="1">
            <a:off x="4551760" y="-3893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3" name="Oval 292"/>
          <p:cNvSpPr/>
          <p:nvPr/>
        </p:nvSpPr>
        <p:spPr>
          <a:xfrm flipH="1">
            <a:off x="4848828" y="-3893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4" name="Oval 293"/>
          <p:cNvSpPr/>
          <p:nvPr/>
        </p:nvSpPr>
        <p:spPr>
          <a:xfrm flipH="1">
            <a:off x="4551760" y="60948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5" name="Oval 294"/>
          <p:cNvSpPr/>
          <p:nvPr/>
        </p:nvSpPr>
        <p:spPr>
          <a:xfrm flipH="1">
            <a:off x="4848828" y="60948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6" name="Freeform 295"/>
          <p:cNvSpPr/>
          <p:nvPr/>
        </p:nvSpPr>
        <p:spPr>
          <a:xfrm>
            <a:off x="-336838" y="-191975"/>
            <a:ext cx="12857975" cy="6945589"/>
          </a:xfrm>
          <a:custGeom>
            <a:avLst/>
            <a:gdLst>
              <a:gd name="connsiteX0" fmla="*/ 2643823 w 12857975"/>
              <a:gd name="connsiteY0" fmla="*/ 1482613 h 6945589"/>
              <a:gd name="connsiteX1" fmla="*/ 2220734 w 12857975"/>
              <a:gd name="connsiteY1" fmla="*/ 1905702 h 6945589"/>
              <a:gd name="connsiteX2" fmla="*/ 2220734 w 12857975"/>
              <a:gd name="connsiteY2" fmla="*/ 6112536 h 6945589"/>
              <a:gd name="connsiteX3" fmla="*/ 2643823 w 12857975"/>
              <a:gd name="connsiteY3" fmla="*/ 6535625 h 6945589"/>
              <a:gd name="connsiteX4" fmla="*/ 10301565 w 12857975"/>
              <a:gd name="connsiteY4" fmla="*/ 6535625 h 6945589"/>
              <a:gd name="connsiteX5" fmla="*/ 10724654 w 12857975"/>
              <a:gd name="connsiteY5" fmla="*/ 6112536 h 6945589"/>
              <a:gd name="connsiteX6" fmla="*/ 10724654 w 12857975"/>
              <a:gd name="connsiteY6" fmla="*/ 1905702 h 6945589"/>
              <a:gd name="connsiteX7" fmla="*/ 10301565 w 12857975"/>
              <a:gd name="connsiteY7" fmla="*/ 1482613 h 6945589"/>
              <a:gd name="connsiteX8" fmla="*/ 2533728 w 12857975"/>
              <a:gd name="connsiteY8" fmla="*/ 0 h 6945589"/>
              <a:gd name="connsiteX9" fmla="*/ 10381559 w 12857975"/>
              <a:gd name="connsiteY9" fmla="*/ 0 h 6945589"/>
              <a:gd name="connsiteX10" fmla="*/ 10708266 w 12857975"/>
              <a:gd name="connsiteY10" fmla="*/ 184522 h 6945589"/>
              <a:gd name="connsiteX11" fmla="*/ 12768295 w 12857975"/>
              <a:gd name="connsiteY11" fmla="*/ 2290151 h 6945589"/>
              <a:gd name="connsiteX12" fmla="*/ 12857975 w 12857975"/>
              <a:gd name="connsiteY12" fmla="*/ 2481592 h 6945589"/>
              <a:gd name="connsiteX13" fmla="*/ 12857975 w 12857975"/>
              <a:gd name="connsiteY13" fmla="*/ 5943525 h 6945589"/>
              <a:gd name="connsiteX14" fmla="*/ 12809904 w 12857975"/>
              <a:gd name="connsiteY14" fmla="*/ 6052081 h 6945589"/>
              <a:gd name="connsiteX15" fmla="*/ 12344277 w 12857975"/>
              <a:gd name="connsiteY15" fmla="*/ 6793351 h 6945589"/>
              <a:gd name="connsiteX16" fmla="*/ 12220972 w 12857975"/>
              <a:gd name="connsiteY16" fmla="*/ 6945589 h 6945589"/>
              <a:gd name="connsiteX17" fmla="*/ 694316 w 12857975"/>
              <a:gd name="connsiteY17" fmla="*/ 6945589 h 6945589"/>
              <a:gd name="connsiteX18" fmla="*/ 571011 w 12857975"/>
              <a:gd name="connsiteY18" fmla="*/ 6793351 h 6945589"/>
              <a:gd name="connsiteX19" fmla="*/ 105385 w 12857975"/>
              <a:gd name="connsiteY19" fmla="*/ 6052081 h 6945589"/>
              <a:gd name="connsiteX20" fmla="*/ 0 w 12857975"/>
              <a:gd name="connsiteY20" fmla="*/ 5814097 h 6945589"/>
              <a:gd name="connsiteX21" fmla="*/ 0 w 12857975"/>
              <a:gd name="connsiteY21" fmla="*/ 2603938 h 6945589"/>
              <a:gd name="connsiteX22" fmla="*/ 146992 w 12857975"/>
              <a:gd name="connsiteY22" fmla="*/ 2290153 h 6945589"/>
              <a:gd name="connsiteX23" fmla="*/ 2207021 w 12857975"/>
              <a:gd name="connsiteY23" fmla="*/ 184522 h 694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857975" h="6945589">
                <a:moveTo>
                  <a:pt x="2643823" y="1482613"/>
                </a:moveTo>
                <a:cubicBezTo>
                  <a:pt x="2410160" y="1482613"/>
                  <a:pt x="2220734" y="1672036"/>
                  <a:pt x="2220734" y="1905702"/>
                </a:cubicBezTo>
                <a:lnTo>
                  <a:pt x="2220734" y="6112536"/>
                </a:lnTo>
                <a:cubicBezTo>
                  <a:pt x="2220734" y="6346202"/>
                  <a:pt x="2410160" y="6535625"/>
                  <a:pt x="2643823" y="6535625"/>
                </a:cubicBezTo>
                <a:lnTo>
                  <a:pt x="10301565" y="6535625"/>
                </a:lnTo>
                <a:cubicBezTo>
                  <a:pt x="10535231" y="6535625"/>
                  <a:pt x="10724654" y="6346202"/>
                  <a:pt x="10724654" y="6112536"/>
                </a:cubicBezTo>
                <a:lnTo>
                  <a:pt x="10724654" y="1905702"/>
                </a:lnTo>
                <a:cubicBezTo>
                  <a:pt x="10724654" y="1672036"/>
                  <a:pt x="10535231" y="1482613"/>
                  <a:pt x="10301565" y="1482613"/>
                </a:cubicBezTo>
                <a:close/>
                <a:moveTo>
                  <a:pt x="2533728" y="0"/>
                </a:moveTo>
                <a:lnTo>
                  <a:pt x="10381559" y="0"/>
                </a:lnTo>
                <a:lnTo>
                  <a:pt x="10708266" y="184522"/>
                </a:lnTo>
                <a:cubicBezTo>
                  <a:pt x="11613649" y="735932"/>
                  <a:pt x="12329101" y="1459652"/>
                  <a:pt x="12768295" y="2290151"/>
                </a:cubicBezTo>
                <a:lnTo>
                  <a:pt x="12857975" y="2481592"/>
                </a:lnTo>
                <a:lnTo>
                  <a:pt x="12857975" y="5943525"/>
                </a:lnTo>
                <a:lnTo>
                  <a:pt x="12809904" y="6052081"/>
                </a:lnTo>
                <a:cubicBezTo>
                  <a:pt x="12680275" y="6309717"/>
                  <a:pt x="12524228" y="6557443"/>
                  <a:pt x="12344277" y="6793351"/>
                </a:cubicBezTo>
                <a:lnTo>
                  <a:pt x="12220972" y="6945589"/>
                </a:lnTo>
                <a:lnTo>
                  <a:pt x="694316" y="6945589"/>
                </a:lnTo>
                <a:lnTo>
                  <a:pt x="571011" y="6793351"/>
                </a:lnTo>
                <a:cubicBezTo>
                  <a:pt x="391061" y="6557443"/>
                  <a:pt x="235014" y="6309717"/>
                  <a:pt x="105385" y="6052081"/>
                </a:cubicBezTo>
                <a:lnTo>
                  <a:pt x="0" y="5814097"/>
                </a:lnTo>
                <a:lnTo>
                  <a:pt x="0" y="2603938"/>
                </a:lnTo>
                <a:lnTo>
                  <a:pt x="146992" y="2290153"/>
                </a:lnTo>
                <a:cubicBezTo>
                  <a:pt x="586186" y="1459653"/>
                  <a:pt x="1301638" y="735933"/>
                  <a:pt x="2207021" y="184522"/>
                </a:cubicBezTo>
                <a:close/>
              </a:path>
            </a:pathLst>
          </a:custGeom>
          <a:noFill/>
          <a:ln w="304800" cap="rnd">
            <a:solidFill>
              <a:schemeClr val="tx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Freeform 296"/>
          <p:cNvSpPr/>
          <p:nvPr/>
        </p:nvSpPr>
        <p:spPr>
          <a:xfrm>
            <a:off x="-336838" y="-191975"/>
            <a:ext cx="12857975" cy="6945589"/>
          </a:xfrm>
          <a:custGeom>
            <a:avLst/>
            <a:gdLst>
              <a:gd name="connsiteX0" fmla="*/ 2643823 w 12857975"/>
              <a:gd name="connsiteY0" fmla="*/ 1482613 h 6945589"/>
              <a:gd name="connsiteX1" fmla="*/ 2220734 w 12857975"/>
              <a:gd name="connsiteY1" fmla="*/ 1905702 h 6945589"/>
              <a:gd name="connsiteX2" fmla="*/ 2220734 w 12857975"/>
              <a:gd name="connsiteY2" fmla="*/ 6112536 h 6945589"/>
              <a:gd name="connsiteX3" fmla="*/ 2643823 w 12857975"/>
              <a:gd name="connsiteY3" fmla="*/ 6535625 h 6945589"/>
              <a:gd name="connsiteX4" fmla="*/ 10301565 w 12857975"/>
              <a:gd name="connsiteY4" fmla="*/ 6535625 h 6945589"/>
              <a:gd name="connsiteX5" fmla="*/ 10724654 w 12857975"/>
              <a:gd name="connsiteY5" fmla="*/ 6112536 h 6945589"/>
              <a:gd name="connsiteX6" fmla="*/ 10724654 w 12857975"/>
              <a:gd name="connsiteY6" fmla="*/ 1905702 h 6945589"/>
              <a:gd name="connsiteX7" fmla="*/ 10301565 w 12857975"/>
              <a:gd name="connsiteY7" fmla="*/ 1482613 h 6945589"/>
              <a:gd name="connsiteX8" fmla="*/ 2533728 w 12857975"/>
              <a:gd name="connsiteY8" fmla="*/ 0 h 6945589"/>
              <a:gd name="connsiteX9" fmla="*/ 10381559 w 12857975"/>
              <a:gd name="connsiteY9" fmla="*/ 0 h 6945589"/>
              <a:gd name="connsiteX10" fmla="*/ 10708266 w 12857975"/>
              <a:gd name="connsiteY10" fmla="*/ 184522 h 6945589"/>
              <a:gd name="connsiteX11" fmla="*/ 12768295 w 12857975"/>
              <a:gd name="connsiteY11" fmla="*/ 2290151 h 6945589"/>
              <a:gd name="connsiteX12" fmla="*/ 12857975 w 12857975"/>
              <a:gd name="connsiteY12" fmla="*/ 2481592 h 6945589"/>
              <a:gd name="connsiteX13" fmla="*/ 12857975 w 12857975"/>
              <a:gd name="connsiteY13" fmla="*/ 5943525 h 6945589"/>
              <a:gd name="connsiteX14" fmla="*/ 12809904 w 12857975"/>
              <a:gd name="connsiteY14" fmla="*/ 6052081 h 6945589"/>
              <a:gd name="connsiteX15" fmla="*/ 12344277 w 12857975"/>
              <a:gd name="connsiteY15" fmla="*/ 6793351 h 6945589"/>
              <a:gd name="connsiteX16" fmla="*/ 12220972 w 12857975"/>
              <a:gd name="connsiteY16" fmla="*/ 6945589 h 6945589"/>
              <a:gd name="connsiteX17" fmla="*/ 694316 w 12857975"/>
              <a:gd name="connsiteY17" fmla="*/ 6945589 h 6945589"/>
              <a:gd name="connsiteX18" fmla="*/ 571011 w 12857975"/>
              <a:gd name="connsiteY18" fmla="*/ 6793351 h 6945589"/>
              <a:gd name="connsiteX19" fmla="*/ 105385 w 12857975"/>
              <a:gd name="connsiteY19" fmla="*/ 6052081 h 6945589"/>
              <a:gd name="connsiteX20" fmla="*/ 0 w 12857975"/>
              <a:gd name="connsiteY20" fmla="*/ 5814097 h 6945589"/>
              <a:gd name="connsiteX21" fmla="*/ 0 w 12857975"/>
              <a:gd name="connsiteY21" fmla="*/ 2603938 h 6945589"/>
              <a:gd name="connsiteX22" fmla="*/ 146992 w 12857975"/>
              <a:gd name="connsiteY22" fmla="*/ 2290153 h 6945589"/>
              <a:gd name="connsiteX23" fmla="*/ 2207021 w 12857975"/>
              <a:gd name="connsiteY23" fmla="*/ 184522 h 694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857975" h="6945589">
                <a:moveTo>
                  <a:pt x="2643823" y="1482613"/>
                </a:moveTo>
                <a:cubicBezTo>
                  <a:pt x="2410160" y="1482613"/>
                  <a:pt x="2220734" y="1672036"/>
                  <a:pt x="2220734" y="1905702"/>
                </a:cubicBezTo>
                <a:lnTo>
                  <a:pt x="2220734" y="6112536"/>
                </a:lnTo>
                <a:cubicBezTo>
                  <a:pt x="2220734" y="6346202"/>
                  <a:pt x="2410160" y="6535625"/>
                  <a:pt x="2643823" y="6535625"/>
                </a:cubicBezTo>
                <a:lnTo>
                  <a:pt x="10301565" y="6535625"/>
                </a:lnTo>
                <a:cubicBezTo>
                  <a:pt x="10535231" y="6535625"/>
                  <a:pt x="10724654" y="6346202"/>
                  <a:pt x="10724654" y="6112536"/>
                </a:cubicBezTo>
                <a:lnTo>
                  <a:pt x="10724654" y="1905702"/>
                </a:lnTo>
                <a:cubicBezTo>
                  <a:pt x="10724654" y="1672036"/>
                  <a:pt x="10535231" y="1482613"/>
                  <a:pt x="10301565" y="1482613"/>
                </a:cubicBezTo>
                <a:close/>
                <a:moveTo>
                  <a:pt x="2533728" y="0"/>
                </a:moveTo>
                <a:lnTo>
                  <a:pt x="10381559" y="0"/>
                </a:lnTo>
                <a:lnTo>
                  <a:pt x="10708266" y="184522"/>
                </a:lnTo>
                <a:cubicBezTo>
                  <a:pt x="11613649" y="735932"/>
                  <a:pt x="12329101" y="1459652"/>
                  <a:pt x="12768295" y="2290151"/>
                </a:cubicBezTo>
                <a:lnTo>
                  <a:pt x="12857975" y="2481592"/>
                </a:lnTo>
                <a:lnTo>
                  <a:pt x="12857975" y="5943525"/>
                </a:lnTo>
                <a:lnTo>
                  <a:pt x="12809904" y="6052081"/>
                </a:lnTo>
                <a:cubicBezTo>
                  <a:pt x="12680275" y="6309717"/>
                  <a:pt x="12524228" y="6557443"/>
                  <a:pt x="12344277" y="6793351"/>
                </a:cubicBezTo>
                <a:lnTo>
                  <a:pt x="12220972" y="6945589"/>
                </a:lnTo>
                <a:lnTo>
                  <a:pt x="694316" y="6945589"/>
                </a:lnTo>
                <a:lnTo>
                  <a:pt x="571011" y="6793351"/>
                </a:lnTo>
                <a:cubicBezTo>
                  <a:pt x="391061" y="6557443"/>
                  <a:pt x="235014" y="6309717"/>
                  <a:pt x="105385" y="6052081"/>
                </a:cubicBezTo>
                <a:lnTo>
                  <a:pt x="0" y="5814097"/>
                </a:lnTo>
                <a:lnTo>
                  <a:pt x="0" y="2603938"/>
                </a:lnTo>
                <a:lnTo>
                  <a:pt x="146992" y="2290153"/>
                </a:lnTo>
                <a:cubicBezTo>
                  <a:pt x="586186" y="1459653"/>
                  <a:pt x="1301638" y="735933"/>
                  <a:pt x="2207021" y="184522"/>
                </a:cubicBezTo>
                <a:close/>
              </a:path>
            </a:pathLst>
          </a:custGeom>
          <a:noFill/>
          <a:ln w="101600" cap="rnd">
            <a:gradFill>
              <a:gsLst>
                <a:gs pos="50000">
                  <a:schemeClr val="accent2"/>
                </a:gs>
                <a:gs pos="100000">
                  <a:schemeClr val="accent4"/>
                </a:gs>
              </a:gsLst>
              <a:lin ang="5400000" scaled="1"/>
            </a:gra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ScoreBox"/>
          <p:cNvSpPr/>
          <p:nvPr/>
        </p:nvSpPr>
        <p:spPr>
          <a:xfrm>
            <a:off x="5118494" y="119434"/>
            <a:ext cx="1993113" cy="986852"/>
          </a:xfrm>
          <a:prstGeom prst="roundRect">
            <a:avLst>
              <a:gd name="adj" fmla="val 13950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 l="-15000" t="-15000" r="-7000" b="-140000"/>
            </a:stretch>
          </a:blip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299" name="BGMSFX">
            <a:hlinkClick r:id="" action="ppaction://noaction">
              <a:snd r:embed="rId7" name="6 Fast money win.WAV"/>
            </a:hlinkClick>
          </p:cNvPr>
          <p:cNvSpPr/>
          <p:nvPr/>
        </p:nvSpPr>
        <p:spPr>
          <a:xfrm>
            <a:off x="7818183" y="6598168"/>
            <a:ext cx="314899" cy="182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Over300">
            <a:hlinkClick r:id="" action="ppaction://noaction">
              <a:snd r:embed="rId8" name="5 Go to break after main game win.WAV"/>
            </a:hlinkClick>
          </p:cNvPr>
          <p:cNvSpPr/>
          <p:nvPr/>
        </p:nvSpPr>
        <p:spPr>
          <a:xfrm>
            <a:off x="7386398" y="6567195"/>
            <a:ext cx="236185" cy="2483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Demi Cond" panose="020B0706030402020204" pitchFamily="34" charset="0"/>
            </a:endParaRPr>
          </a:p>
        </p:txBody>
      </p:sp>
      <p:sp>
        <p:nvSpPr>
          <p:cNvPr id="301" name="Rectangle 300"/>
          <p:cNvSpPr/>
          <p:nvPr/>
        </p:nvSpPr>
        <p:spPr>
          <a:xfrm>
            <a:off x="0" y="6553200"/>
            <a:ext cx="12161520" cy="316228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02" name="StrikeFX">
            <a:hlinkClick r:id="" action="ppaction://noaction">
              <a:snd r:embed="rId9" name="ffstrike.wav"/>
            </a:hlinkClick>
          </p:cNvPr>
          <p:cNvSpPr/>
          <p:nvPr/>
        </p:nvSpPr>
        <p:spPr>
          <a:xfrm>
            <a:off x="7769595" y="6627473"/>
            <a:ext cx="243275" cy="239532"/>
          </a:xfrm>
          <a:prstGeom prst="rect">
            <a:avLst/>
          </a:prstGeom>
          <a:solidFill>
            <a:sysClr val="windowText" lastClr="000000">
              <a:lumMod val="85000"/>
              <a:lumOff val="1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X</a:t>
            </a:r>
          </a:p>
        </p:txBody>
      </p:sp>
      <p:sp>
        <p:nvSpPr>
          <p:cNvPr id="303" name="Rectangle 5"/>
          <p:cNvSpPr>
            <a:spLocks noChangeArrowheads="1"/>
          </p:cNvSpPr>
          <p:nvPr/>
        </p:nvSpPr>
        <p:spPr bwMode="auto">
          <a:xfrm>
            <a:off x="2184453" y="5036644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4" name="Rectangle 5"/>
          <p:cNvSpPr>
            <a:spLocks noChangeArrowheads="1"/>
          </p:cNvSpPr>
          <p:nvPr/>
        </p:nvSpPr>
        <p:spPr bwMode="auto">
          <a:xfrm>
            <a:off x="2184453" y="3887602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5" name="Rectangle 5"/>
          <p:cNvSpPr>
            <a:spLocks noChangeArrowheads="1"/>
          </p:cNvSpPr>
          <p:nvPr/>
        </p:nvSpPr>
        <p:spPr bwMode="auto">
          <a:xfrm>
            <a:off x="2184453" y="2735241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6" name="Rectangle 5"/>
          <p:cNvSpPr>
            <a:spLocks noChangeArrowheads="1"/>
          </p:cNvSpPr>
          <p:nvPr/>
        </p:nvSpPr>
        <p:spPr bwMode="auto">
          <a:xfrm>
            <a:off x="2184453" y="1582880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7" name="Rectangle 5"/>
          <p:cNvSpPr>
            <a:spLocks noChangeArrowheads="1"/>
          </p:cNvSpPr>
          <p:nvPr/>
        </p:nvSpPr>
        <p:spPr bwMode="auto">
          <a:xfrm>
            <a:off x="6201211" y="5036644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8" name="Rectangle 5"/>
          <p:cNvSpPr>
            <a:spLocks noChangeArrowheads="1"/>
          </p:cNvSpPr>
          <p:nvPr/>
        </p:nvSpPr>
        <p:spPr bwMode="auto">
          <a:xfrm>
            <a:off x="6201211" y="3887602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9" name="Rectangle 5"/>
          <p:cNvSpPr>
            <a:spLocks noChangeArrowheads="1"/>
          </p:cNvSpPr>
          <p:nvPr/>
        </p:nvSpPr>
        <p:spPr bwMode="auto">
          <a:xfrm>
            <a:off x="6201211" y="2735241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0" name="Rectangle 5"/>
          <p:cNvSpPr>
            <a:spLocks noChangeArrowheads="1"/>
          </p:cNvSpPr>
          <p:nvPr/>
        </p:nvSpPr>
        <p:spPr bwMode="auto">
          <a:xfrm>
            <a:off x="6201211" y="1582880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1" name="Rectangle 5"/>
          <p:cNvSpPr>
            <a:spLocks noChangeArrowheads="1"/>
          </p:cNvSpPr>
          <p:nvPr/>
        </p:nvSpPr>
        <p:spPr bwMode="auto">
          <a:xfrm>
            <a:off x="2184453" y="1582880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2" name="Rectangle 5"/>
          <p:cNvSpPr>
            <a:spLocks noChangeArrowheads="1"/>
          </p:cNvSpPr>
          <p:nvPr/>
        </p:nvSpPr>
        <p:spPr bwMode="auto">
          <a:xfrm>
            <a:off x="2184453" y="2735241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3" name="Rectangle 5"/>
          <p:cNvSpPr>
            <a:spLocks noChangeArrowheads="1"/>
          </p:cNvSpPr>
          <p:nvPr/>
        </p:nvSpPr>
        <p:spPr bwMode="auto">
          <a:xfrm>
            <a:off x="2184453" y="3887602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4" name="Rectangle 5"/>
          <p:cNvSpPr>
            <a:spLocks noChangeArrowheads="1"/>
          </p:cNvSpPr>
          <p:nvPr/>
        </p:nvSpPr>
        <p:spPr bwMode="auto">
          <a:xfrm>
            <a:off x="2184453" y="5036644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5" name="Rectangle 5"/>
          <p:cNvSpPr>
            <a:spLocks noChangeArrowheads="1"/>
          </p:cNvSpPr>
          <p:nvPr/>
        </p:nvSpPr>
        <p:spPr bwMode="auto">
          <a:xfrm>
            <a:off x="6201211" y="1582880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6" name="Rectangle 5"/>
          <p:cNvSpPr>
            <a:spLocks noChangeArrowheads="1"/>
          </p:cNvSpPr>
          <p:nvPr/>
        </p:nvSpPr>
        <p:spPr bwMode="auto">
          <a:xfrm>
            <a:off x="6201211" y="2735241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7" name="Rectangle 5"/>
          <p:cNvSpPr>
            <a:spLocks noChangeArrowheads="1"/>
          </p:cNvSpPr>
          <p:nvPr/>
        </p:nvSpPr>
        <p:spPr bwMode="auto">
          <a:xfrm>
            <a:off x="6201211" y="3887602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8" name="Rectangle 5"/>
          <p:cNvSpPr>
            <a:spLocks noChangeArrowheads="1"/>
          </p:cNvSpPr>
          <p:nvPr/>
        </p:nvSpPr>
        <p:spPr bwMode="auto">
          <a:xfrm>
            <a:off x="6201211" y="5036644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23" name="Rectangle 322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27" name="Canx1" hidden="1">
            <a:hlinkClick r:id="" action="ppaction://macro?name=Strike"/>
          </p:cNvPr>
          <p:cNvSpPr/>
          <p:nvPr/>
        </p:nvSpPr>
        <p:spPr>
          <a:xfrm>
            <a:off x="10152318" y="6505641"/>
            <a:ext cx="548640" cy="31691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FF0000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28" name="Canx2" hidden="1">
            <a:hlinkClick r:id="" action="ppaction://macro?name=Strike"/>
          </p:cNvPr>
          <p:cNvSpPr/>
          <p:nvPr/>
        </p:nvSpPr>
        <p:spPr>
          <a:xfrm>
            <a:off x="10800472" y="6505641"/>
            <a:ext cx="548640" cy="31691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FF0000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29" name="Canx3" hidden="1">
            <a:hlinkClick r:id="" action="ppaction://macro?name=Strike"/>
          </p:cNvPr>
          <p:cNvSpPr/>
          <p:nvPr/>
        </p:nvSpPr>
        <p:spPr>
          <a:xfrm>
            <a:off x="11448627" y="6505641"/>
            <a:ext cx="548640" cy="31691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FF0000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30" name="BackToScores" hidden="1">
            <a:hlinkClick r:id="" action="ppaction://macro?name=ReturnToScores"/>
          </p:cNvPr>
          <p:cNvSpPr/>
          <p:nvPr/>
        </p:nvSpPr>
        <p:spPr>
          <a:xfrm>
            <a:off x="1828800" y="6508751"/>
            <a:ext cx="1737360" cy="32004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lIns="0" rIns="0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BACK TO SCORES</a:t>
            </a:r>
          </a:p>
        </p:txBody>
      </p:sp>
      <p:grpSp>
        <p:nvGrpSpPr>
          <p:cNvPr id="331" name="Group 330"/>
          <p:cNvGrpSpPr/>
          <p:nvPr/>
        </p:nvGrpSpPr>
        <p:grpSpPr>
          <a:xfrm>
            <a:off x="2173689" y="1582880"/>
            <a:ext cx="3892412" cy="1013311"/>
            <a:chOff x="-2362200" y="7254032"/>
            <a:chExt cx="3892412" cy="1124886"/>
          </a:xfrm>
        </p:grpSpPr>
        <p:sp>
          <p:nvSpPr>
            <p:cNvPr id="332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33" name="Group 332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34" name="Rectangle 333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35" name="Rectangle 334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36" name="Group 335"/>
          <p:cNvGrpSpPr/>
          <p:nvPr/>
        </p:nvGrpSpPr>
        <p:grpSpPr>
          <a:xfrm>
            <a:off x="2173689" y="2735241"/>
            <a:ext cx="3892412" cy="1013311"/>
            <a:chOff x="-2362200" y="7254032"/>
            <a:chExt cx="3892412" cy="1124886"/>
          </a:xfrm>
        </p:grpSpPr>
        <p:sp>
          <p:nvSpPr>
            <p:cNvPr id="337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38" name="Group 337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39" name="Rectangle 338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40" name="Rectangle 339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41" name="Group 340"/>
          <p:cNvGrpSpPr/>
          <p:nvPr/>
        </p:nvGrpSpPr>
        <p:grpSpPr>
          <a:xfrm>
            <a:off x="2173689" y="3887602"/>
            <a:ext cx="3892412" cy="1013311"/>
            <a:chOff x="-2362200" y="7254032"/>
            <a:chExt cx="3892412" cy="1124886"/>
          </a:xfrm>
        </p:grpSpPr>
        <p:sp>
          <p:nvSpPr>
            <p:cNvPr id="342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43" name="Group 342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44" name="Rectangle 343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45" name="Rectangle 344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46" name="Group 345"/>
          <p:cNvGrpSpPr/>
          <p:nvPr/>
        </p:nvGrpSpPr>
        <p:grpSpPr>
          <a:xfrm>
            <a:off x="2173689" y="5036644"/>
            <a:ext cx="3892412" cy="1013311"/>
            <a:chOff x="-2362200" y="7254032"/>
            <a:chExt cx="3892412" cy="1124886"/>
          </a:xfrm>
        </p:grpSpPr>
        <p:sp>
          <p:nvSpPr>
            <p:cNvPr id="347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48" name="Group 347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49" name="Rectangle 348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50" name="Rectangle 349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51" name="Group 350"/>
          <p:cNvGrpSpPr/>
          <p:nvPr/>
        </p:nvGrpSpPr>
        <p:grpSpPr>
          <a:xfrm>
            <a:off x="6182249" y="1582880"/>
            <a:ext cx="3892412" cy="1013311"/>
            <a:chOff x="-2362200" y="7254032"/>
            <a:chExt cx="3892412" cy="1124886"/>
          </a:xfrm>
        </p:grpSpPr>
        <p:sp>
          <p:nvSpPr>
            <p:cNvPr id="352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53" name="Group 352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54" name="Rectangle 353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55" name="Rectangle 354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56" name="Group 355"/>
          <p:cNvGrpSpPr/>
          <p:nvPr/>
        </p:nvGrpSpPr>
        <p:grpSpPr>
          <a:xfrm>
            <a:off x="6182249" y="2735241"/>
            <a:ext cx="3892412" cy="1013311"/>
            <a:chOff x="-2362200" y="7254032"/>
            <a:chExt cx="3892412" cy="1124886"/>
          </a:xfrm>
        </p:grpSpPr>
        <p:sp>
          <p:nvSpPr>
            <p:cNvPr id="357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58" name="Group 357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59" name="Rectangle 358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60" name="Rectangle 359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61" name="Group 360"/>
          <p:cNvGrpSpPr/>
          <p:nvPr/>
        </p:nvGrpSpPr>
        <p:grpSpPr>
          <a:xfrm>
            <a:off x="6182249" y="3887602"/>
            <a:ext cx="3892412" cy="1013311"/>
            <a:chOff x="-2362200" y="7254032"/>
            <a:chExt cx="3892412" cy="1124886"/>
          </a:xfrm>
        </p:grpSpPr>
        <p:sp>
          <p:nvSpPr>
            <p:cNvPr id="362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63" name="Group 362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64" name="Rectangle 363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65" name="Rectangle 364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66" name="Group 365"/>
          <p:cNvGrpSpPr/>
          <p:nvPr/>
        </p:nvGrpSpPr>
        <p:grpSpPr>
          <a:xfrm>
            <a:off x="6182249" y="5036644"/>
            <a:ext cx="3892412" cy="1013311"/>
            <a:chOff x="-2362200" y="7254032"/>
            <a:chExt cx="3892412" cy="1124886"/>
          </a:xfrm>
        </p:grpSpPr>
        <p:sp>
          <p:nvSpPr>
            <p:cNvPr id="367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68" name="Group 367"/>
            <p:cNvGrpSpPr/>
            <p:nvPr/>
          </p:nvGrpSpPr>
          <p:grpSpPr>
            <a:xfrm>
              <a:off x="-2286000" y="7334834"/>
              <a:ext cx="3739115" cy="966950"/>
              <a:chOff x="-2324100" y="7049143"/>
              <a:chExt cx="3581400" cy="1066801"/>
            </a:xfrm>
          </p:grpSpPr>
          <p:sp>
            <p:nvSpPr>
              <p:cNvPr id="369" name="Rectangle 368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70" name="Rectangle 369"/>
              <p:cNvSpPr/>
              <p:nvPr/>
            </p:nvSpPr>
            <p:spPr>
              <a:xfrm>
                <a:off x="419100" y="7049144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sp>
        <p:nvSpPr>
          <p:cNvPr id="371" name="Oval 8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7245245" y="5096321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72" name="Oval 7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7245245" y="3947279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373" name="Oval 6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7245245" y="2794918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374" name="Oval 5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7245245" y="1642557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375" name="Oval 4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3228487" y="5096321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376" name="Oval 3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3228487" y="3947279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377" name="Oval 2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3228487" y="2794918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378" name="Oval 1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3228487" y="1642557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415" name="Picture 20">
            <a:extLst>
              <a:ext uri="{FF2B5EF4-FFF2-40B4-BE49-F238E27FC236}">
                <a16:creationId xmlns:a16="http://schemas.microsoft.com/office/drawing/2014/main" id="{3B8AC7B9-F945-9445-80FD-E399402B7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3760357" y="1252391"/>
            <a:ext cx="4939719" cy="493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" name="A1"/>
          <p:cNvSpPr/>
          <p:nvPr/>
        </p:nvSpPr>
        <p:spPr>
          <a:xfrm>
            <a:off x="2238389" y="1654016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150" normalizeH="0" baseline="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</a:rPr>
              <a:t>Lagerfeuer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0" name="S1"/>
          <p:cNvSpPr/>
          <p:nvPr/>
        </p:nvSpPr>
        <p:spPr>
          <a:xfrm>
            <a:off x="5123854" y="1654016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26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1" name="A2"/>
          <p:cNvSpPr/>
          <p:nvPr/>
        </p:nvSpPr>
        <p:spPr>
          <a:xfrm>
            <a:off x="2238389" y="2806377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150" normalizeH="0" baseline="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</a:rPr>
              <a:t>Singen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2" name="S2"/>
          <p:cNvSpPr/>
          <p:nvPr/>
        </p:nvSpPr>
        <p:spPr>
          <a:xfrm>
            <a:off x="5123854" y="2806377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16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3" name="A3"/>
          <p:cNvSpPr/>
          <p:nvPr/>
        </p:nvSpPr>
        <p:spPr>
          <a:xfrm>
            <a:off x="2238389" y="3958738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spc="-15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Geländspiel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4" name="S3"/>
          <p:cNvSpPr/>
          <p:nvPr/>
        </p:nvSpPr>
        <p:spPr>
          <a:xfrm>
            <a:off x="5123854" y="3958738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13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5" name="A4"/>
          <p:cNvSpPr/>
          <p:nvPr/>
        </p:nvSpPr>
        <p:spPr>
          <a:xfrm>
            <a:off x="2238389" y="5107780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kern="0" spc="-15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Arial Unicode MS" panose="020B0604020202020204" pitchFamily="34" charset="-128"/>
              </a:rPr>
              <a:t>Waldlauf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6" name="S4"/>
          <p:cNvSpPr/>
          <p:nvPr/>
        </p:nvSpPr>
        <p:spPr>
          <a:xfrm>
            <a:off x="5123854" y="5107780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Arial Unicode MS" panose="020B0604020202020204" pitchFamily="34" charset="-128"/>
              </a:rPr>
              <a:t>7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7" name="A5"/>
          <p:cNvSpPr/>
          <p:nvPr/>
        </p:nvSpPr>
        <p:spPr>
          <a:xfrm>
            <a:off x="6255635" y="1654016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spc="-15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Essen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8" name="S5"/>
          <p:cNvSpPr/>
          <p:nvPr/>
        </p:nvSpPr>
        <p:spPr>
          <a:xfrm>
            <a:off x="9151235" y="1654016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5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9" name="A6"/>
          <p:cNvSpPr/>
          <p:nvPr/>
        </p:nvSpPr>
        <p:spPr>
          <a:xfrm>
            <a:off x="6255635" y="2806377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spc="-150" noProof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Sport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90" name="S6"/>
          <p:cNvSpPr/>
          <p:nvPr/>
        </p:nvSpPr>
        <p:spPr>
          <a:xfrm>
            <a:off x="9151235" y="2806377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5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91" name="A7"/>
          <p:cNvSpPr/>
          <p:nvPr/>
        </p:nvSpPr>
        <p:spPr>
          <a:xfrm>
            <a:off x="6255635" y="3958738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150" normalizeH="0" baseline="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</a:rPr>
              <a:t>Lageruni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92" name="S7"/>
          <p:cNvSpPr/>
          <p:nvPr/>
        </p:nvSpPr>
        <p:spPr>
          <a:xfrm>
            <a:off x="9151235" y="3958738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1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93" name="A8"/>
          <p:cNvSpPr/>
          <p:nvPr/>
        </p:nvSpPr>
        <p:spPr>
          <a:xfrm>
            <a:off x="6255635" y="5107780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150" normalizeH="0" baseline="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</a:rPr>
              <a:t>Bibelarbeit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94" name="S8"/>
          <p:cNvSpPr/>
          <p:nvPr/>
        </p:nvSpPr>
        <p:spPr>
          <a:xfrm>
            <a:off x="9151235" y="5107780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1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95" name="ShowQuestion">
            <a:hlinkClick r:id="" action="ppaction://macro?name=Slide40.SetBoard"/>
          </p:cNvPr>
          <p:cNvSpPr/>
          <p:nvPr/>
        </p:nvSpPr>
        <p:spPr>
          <a:xfrm>
            <a:off x="1828800" y="6508751"/>
            <a:ext cx="1737360" cy="32004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lIns="0" rIns="0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Frage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96" name="NextRound" hidden="1">
            <a:hlinkClick r:id="" action="ppaction://macro?name=NextRound"/>
          </p:cNvPr>
          <p:cNvSpPr/>
          <p:nvPr/>
        </p:nvSpPr>
        <p:spPr>
          <a:xfrm>
            <a:off x="10146772" y="6508751"/>
            <a:ext cx="1858961" cy="32004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NEXT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ROUND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97" name="originalX" hidden="1"/>
          <p:cNvSpPr/>
          <p:nvPr/>
        </p:nvSpPr>
        <p:spPr>
          <a:xfrm>
            <a:off x="4593422" y="1886648"/>
            <a:ext cx="3005156" cy="3552208"/>
          </a:xfrm>
          <a:custGeom>
            <a:avLst/>
            <a:gdLst>
              <a:gd name="connsiteX0" fmla="*/ 1502579 w 3005156"/>
              <a:gd name="connsiteY0" fmla="*/ 2415176 h 3552208"/>
              <a:gd name="connsiteX1" fmla="*/ 969097 w 3005156"/>
              <a:gd name="connsiteY1" fmla="*/ 3439444 h 3552208"/>
              <a:gd name="connsiteX2" fmla="*/ 2036060 w 3005156"/>
              <a:gd name="connsiteY2" fmla="*/ 3439444 h 3552208"/>
              <a:gd name="connsiteX3" fmla="*/ 335656 w 3005156"/>
              <a:gd name="connsiteY3" fmla="*/ 174720 h 3552208"/>
              <a:gd name="connsiteX4" fmla="*/ 302207 w 3005156"/>
              <a:gd name="connsiteY4" fmla="*/ 192875 h 3552208"/>
              <a:gd name="connsiteX5" fmla="*/ 95399 w 3005156"/>
              <a:gd name="connsiteY5" fmla="*/ 581834 h 3552208"/>
              <a:gd name="connsiteX6" fmla="*/ 95399 w 3005156"/>
              <a:gd name="connsiteY6" fmla="*/ 2970375 h 3552208"/>
              <a:gd name="connsiteX7" fmla="*/ 302207 w 3005156"/>
              <a:gd name="connsiteY7" fmla="*/ 3359335 h 3552208"/>
              <a:gd name="connsiteX8" fmla="*/ 335656 w 3005156"/>
              <a:gd name="connsiteY8" fmla="*/ 3377490 h 3552208"/>
              <a:gd name="connsiteX9" fmla="*/ 1169724 w 3005156"/>
              <a:gd name="connsiteY9" fmla="*/ 1776105 h 3552208"/>
              <a:gd name="connsiteX10" fmla="*/ 2669502 w 3005156"/>
              <a:gd name="connsiteY10" fmla="*/ 174719 h 3552208"/>
              <a:gd name="connsiteX11" fmla="*/ 1835434 w 3005156"/>
              <a:gd name="connsiteY11" fmla="*/ 1776104 h 3552208"/>
              <a:gd name="connsiteX12" fmla="*/ 2669502 w 3005156"/>
              <a:gd name="connsiteY12" fmla="*/ 3377490 h 3552208"/>
              <a:gd name="connsiteX13" fmla="*/ 2702950 w 3005156"/>
              <a:gd name="connsiteY13" fmla="*/ 3359335 h 3552208"/>
              <a:gd name="connsiteX14" fmla="*/ 2909758 w 3005156"/>
              <a:gd name="connsiteY14" fmla="*/ 2970375 h 3552208"/>
              <a:gd name="connsiteX15" fmla="*/ 2909758 w 3005156"/>
              <a:gd name="connsiteY15" fmla="*/ 581834 h 3552208"/>
              <a:gd name="connsiteX16" fmla="*/ 2702950 w 3005156"/>
              <a:gd name="connsiteY16" fmla="*/ 192875 h 3552208"/>
              <a:gd name="connsiteX17" fmla="*/ 969097 w 3005156"/>
              <a:gd name="connsiteY17" fmla="*/ 112765 h 3552208"/>
              <a:gd name="connsiteX18" fmla="*/ 1502579 w 3005156"/>
              <a:gd name="connsiteY18" fmla="*/ 1137033 h 3552208"/>
              <a:gd name="connsiteX19" fmla="*/ 2036060 w 3005156"/>
              <a:gd name="connsiteY19" fmla="*/ 112765 h 3552208"/>
              <a:gd name="connsiteX20" fmla="*/ 500869 w 3005156"/>
              <a:gd name="connsiteY20" fmla="*/ 0 h 3552208"/>
              <a:gd name="connsiteX21" fmla="*/ 2504287 w 3005156"/>
              <a:gd name="connsiteY21" fmla="*/ 0 h 3552208"/>
              <a:gd name="connsiteX22" fmla="*/ 3005156 w 3005156"/>
              <a:gd name="connsiteY22" fmla="*/ 500869 h 3552208"/>
              <a:gd name="connsiteX23" fmla="*/ 3005156 w 3005156"/>
              <a:gd name="connsiteY23" fmla="*/ 3051339 h 3552208"/>
              <a:gd name="connsiteX24" fmla="*/ 2504287 w 3005156"/>
              <a:gd name="connsiteY24" fmla="*/ 3552208 h 3552208"/>
              <a:gd name="connsiteX25" fmla="*/ 500869 w 3005156"/>
              <a:gd name="connsiteY25" fmla="*/ 3552208 h 3552208"/>
              <a:gd name="connsiteX26" fmla="*/ 0 w 3005156"/>
              <a:gd name="connsiteY26" fmla="*/ 3051339 h 3552208"/>
              <a:gd name="connsiteX27" fmla="*/ 0 w 3005156"/>
              <a:gd name="connsiteY27" fmla="*/ 500869 h 3552208"/>
              <a:gd name="connsiteX28" fmla="*/ 500869 w 3005156"/>
              <a:gd name="connsiteY28" fmla="*/ 0 h 355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005156" h="3552208">
                <a:moveTo>
                  <a:pt x="1502579" y="2415176"/>
                </a:moveTo>
                <a:lnTo>
                  <a:pt x="969097" y="3439444"/>
                </a:lnTo>
                <a:lnTo>
                  <a:pt x="2036060" y="3439444"/>
                </a:lnTo>
                <a:close/>
                <a:moveTo>
                  <a:pt x="335656" y="174720"/>
                </a:moveTo>
                <a:lnTo>
                  <a:pt x="302207" y="192875"/>
                </a:lnTo>
                <a:cubicBezTo>
                  <a:pt x="177434" y="277170"/>
                  <a:pt x="95399" y="419922"/>
                  <a:pt x="95399" y="581834"/>
                </a:cubicBezTo>
                <a:lnTo>
                  <a:pt x="95399" y="2970375"/>
                </a:lnTo>
                <a:cubicBezTo>
                  <a:pt x="95399" y="3132288"/>
                  <a:pt x="177434" y="3275040"/>
                  <a:pt x="302207" y="3359335"/>
                </a:cubicBezTo>
                <a:lnTo>
                  <a:pt x="335656" y="3377490"/>
                </a:lnTo>
                <a:lnTo>
                  <a:pt x="1169724" y="1776105"/>
                </a:lnTo>
                <a:close/>
                <a:moveTo>
                  <a:pt x="2669502" y="174719"/>
                </a:moveTo>
                <a:lnTo>
                  <a:pt x="1835434" y="1776104"/>
                </a:lnTo>
                <a:lnTo>
                  <a:pt x="2669502" y="3377490"/>
                </a:lnTo>
                <a:lnTo>
                  <a:pt x="2702950" y="3359335"/>
                </a:lnTo>
                <a:cubicBezTo>
                  <a:pt x="2827723" y="3275040"/>
                  <a:pt x="2909758" y="3132288"/>
                  <a:pt x="2909758" y="2970375"/>
                </a:cubicBezTo>
                <a:lnTo>
                  <a:pt x="2909758" y="581834"/>
                </a:lnTo>
                <a:cubicBezTo>
                  <a:pt x="2909758" y="419922"/>
                  <a:pt x="2827723" y="277170"/>
                  <a:pt x="2702950" y="192875"/>
                </a:cubicBezTo>
                <a:close/>
                <a:moveTo>
                  <a:pt x="969097" y="112765"/>
                </a:moveTo>
                <a:lnTo>
                  <a:pt x="1502579" y="1137033"/>
                </a:lnTo>
                <a:lnTo>
                  <a:pt x="2036060" y="112765"/>
                </a:lnTo>
                <a:close/>
                <a:moveTo>
                  <a:pt x="500869" y="0"/>
                </a:moveTo>
                <a:lnTo>
                  <a:pt x="2504287" y="0"/>
                </a:lnTo>
                <a:cubicBezTo>
                  <a:pt x="2780909" y="0"/>
                  <a:pt x="3005156" y="224247"/>
                  <a:pt x="3005156" y="500869"/>
                </a:cubicBezTo>
                <a:lnTo>
                  <a:pt x="3005156" y="3051339"/>
                </a:lnTo>
                <a:cubicBezTo>
                  <a:pt x="3005156" y="3327961"/>
                  <a:pt x="2780909" y="3552208"/>
                  <a:pt x="2504287" y="3552208"/>
                </a:cubicBezTo>
                <a:lnTo>
                  <a:pt x="500869" y="3552208"/>
                </a:lnTo>
                <a:cubicBezTo>
                  <a:pt x="224247" y="3552208"/>
                  <a:pt x="0" y="3327961"/>
                  <a:pt x="0" y="3051339"/>
                </a:cubicBezTo>
                <a:lnTo>
                  <a:pt x="0" y="500869"/>
                </a:lnTo>
                <a:cubicBezTo>
                  <a:pt x="0" y="224247"/>
                  <a:pt x="224247" y="0"/>
                  <a:pt x="500869" y="0"/>
                </a:cubicBezTo>
                <a:close/>
              </a:path>
            </a:pathLst>
          </a:custGeom>
          <a:solidFill>
            <a:srgbClr val="FF0000"/>
          </a:solidFill>
          <a:ln w="254000" cap="rnd" cmpd="sng" algn="ctr">
            <a:solidFill>
              <a:srgbClr val="FF0000"/>
            </a:solidFill>
            <a:prstDash val="solid"/>
            <a:round/>
          </a:ln>
          <a:effectLst/>
          <a:scene3d>
            <a:camera prst="obliqueTopLeft"/>
            <a:lightRig rig="sunset" dir="t"/>
          </a:scene3d>
          <a:sp3d extrusionH="152400" contourW="88900">
            <a:bevelT w="292100" h="203200" prst="coolSlant"/>
            <a:extrusionClr>
              <a:srgbClr val="C00000"/>
            </a:extrusionClr>
            <a:contourClr>
              <a:schemeClr val="tx1"/>
            </a:contourClr>
          </a:sp3d>
        </p:spPr>
        <p:txBody>
          <a:bodyPr wrap="square" tIns="0" bIns="182880"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1800" b="1" kern="0" dirty="0">
              <a:solidFill>
                <a:srgbClr val="FF0000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99" name="TimerText" hidden="1">
            <a:hlinkClick r:id="" action="ppaction://macro?name=CancelTimer"/>
          </p:cNvPr>
          <p:cNvSpPr/>
          <p:nvPr/>
        </p:nvSpPr>
        <p:spPr>
          <a:xfrm>
            <a:off x="5253451" y="6508751"/>
            <a:ext cx="1737360" cy="32004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  <a:alpha val="1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kern="0">
                <a:solidFill>
                  <a:prstClr val="white"/>
                </a:solidFill>
                <a:latin typeface="Franklin Gothic Demi Cond" panose="020B0706030402020204" pitchFamily="34" charset="0"/>
              </a:rPr>
              <a:t>0</a:t>
            </a:r>
            <a:endParaRPr lang="en-US" kern="0" dirty="0">
              <a:solidFill>
                <a:prstClr val="white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400" name="Rounded Rectangle 399"/>
          <p:cNvSpPr/>
          <p:nvPr/>
        </p:nvSpPr>
        <p:spPr>
          <a:xfrm>
            <a:off x="12656994" y="1440870"/>
            <a:ext cx="8174736" cy="4727448"/>
          </a:xfrm>
          <a:prstGeom prst="roundRect">
            <a:avLst>
              <a:gd name="adj" fmla="val 4936"/>
            </a:avLst>
          </a:prstGeom>
          <a:blipFill dpi="0"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freezing" dir="t"/>
          </a:scene3d>
          <a:sp3d prstMaterial="matte"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Nenne</a:t>
            </a:r>
            <a:r>
              <a:rPr lang="en-US" sz="6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US" sz="60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dein</a:t>
            </a:r>
            <a:r>
              <a:rPr lang="en-US" sz="6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US" sz="60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Lieblings-Programm</a:t>
            </a:r>
            <a:r>
              <a:rPr lang="en-US" sz="6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US" sz="60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im</a:t>
            </a:r>
            <a:r>
              <a:rPr lang="en-US" sz="6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Lager</a:t>
            </a:r>
            <a:endParaRPr lang="de-DE" sz="6000" dirty="0"/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</a:endParaRPr>
          </a:p>
        </p:txBody>
      </p:sp>
      <p:grpSp>
        <p:nvGrpSpPr>
          <p:cNvPr id="401" name="ScoreGroup1" hidden="1"/>
          <p:cNvGrpSpPr/>
          <p:nvPr/>
        </p:nvGrpSpPr>
        <p:grpSpPr>
          <a:xfrm>
            <a:off x="-76200" y="2873459"/>
            <a:ext cx="3088927" cy="1886294"/>
            <a:chOff x="-76200" y="2873459"/>
            <a:chExt cx="3088927" cy="1886294"/>
          </a:xfrm>
        </p:grpSpPr>
        <p:sp>
          <p:nvSpPr>
            <p:cNvPr id="402" name="Rectangle 401" hidden="1"/>
            <p:cNvSpPr/>
            <p:nvPr/>
          </p:nvSpPr>
          <p:spPr>
            <a:xfrm>
              <a:off x="-76200" y="2873459"/>
              <a:ext cx="353605" cy="18862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Score1">
              <a:hlinkClick r:id="" action="ppaction://macro?name=ShowScores"/>
            </p:cNvPr>
            <p:cNvSpPr/>
            <p:nvPr/>
          </p:nvSpPr>
          <p:spPr>
            <a:xfrm flipH="1">
              <a:off x="6140" y="2911323"/>
              <a:ext cx="3006587" cy="1814592"/>
            </a:xfrm>
            <a:prstGeom prst="roundRect">
              <a:avLst>
                <a:gd name="adj" fmla="val 13950"/>
              </a:avLst>
            </a:prstGeom>
            <a:blipFill dpi="0"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-5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100000" t="-5000" b="-140000"/>
              </a:stretch>
            </a:blip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spc="-1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endParaRPr lang="en-US" sz="8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4" name="Name1" hidden="1">
              <a:hlinkClick r:id="" action="ppaction://macro?name=ShowScores"/>
            </p:cNvPr>
            <p:cNvSpPr/>
            <p:nvPr/>
          </p:nvSpPr>
          <p:spPr>
            <a:xfrm>
              <a:off x="43975" y="2944482"/>
              <a:ext cx="2933194" cy="335226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2060">
                    <a:lumMod val="55000"/>
                  </a:srgbClr>
                </a:gs>
                <a:gs pos="100000">
                  <a:sysClr val="windowText" lastClr="000000">
                    <a:lumMod val="95000"/>
                    <a:lumOff val="5000"/>
                  </a:sys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Demi Cond" panose="020B0706030402020204" pitchFamily="34" charset="0"/>
                  <a:ea typeface="+mn-ea"/>
                  <a:cs typeface="+mn-cs"/>
                </a:rPr>
                <a:t>TEAM 1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405" name="Add1">
              <a:hlinkClick r:id="" action="ppaction://macro?name=AddToScores"/>
            </p:cNvPr>
            <p:cNvSpPr/>
            <p:nvPr/>
          </p:nvSpPr>
          <p:spPr>
            <a:xfrm>
              <a:off x="0" y="4330913"/>
              <a:ext cx="2993032" cy="389394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kern="0" dirty="0">
                  <a:solidFill>
                    <a:prstClr val="white"/>
                  </a:solidFill>
                  <a:latin typeface="Franklin Gothic Demi Cond" panose="020B0706030402020204" pitchFamily="34" charset="0"/>
                </a:rPr>
                <a:t>ADD ROUND POINTS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</a:endParaRPr>
            </a:p>
          </p:txBody>
        </p:sp>
      </p:grpSp>
      <p:grpSp>
        <p:nvGrpSpPr>
          <p:cNvPr id="406" name="ScoreGroup2" hidden="1"/>
          <p:cNvGrpSpPr/>
          <p:nvPr/>
        </p:nvGrpSpPr>
        <p:grpSpPr>
          <a:xfrm>
            <a:off x="9179273" y="2879037"/>
            <a:ext cx="3092437" cy="1869795"/>
            <a:chOff x="9179273" y="2879037"/>
            <a:chExt cx="3092437" cy="1869795"/>
          </a:xfrm>
        </p:grpSpPr>
        <p:sp>
          <p:nvSpPr>
            <p:cNvPr id="407" name="Rectangle 406" hidden="1"/>
            <p:cNvSpPr/>
            <p:nvPr/>
          </p:nvSpPr>
          <p:spPr>
            <a:xfrm>
              <a:off x="11918105" y="2879037"/>
              <a:ext cx="353605" cy="186979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Score2">
              <a:hlinkClick r:id="" action="ppaction://macro?name=ShowScores"/>
            </p:cNvPr>
            <p:cNvSpPr/>
            <p:nvPr/>
          </p:nvSpPr>
          <p:spPr>
            <a:xfrm>
              <a:off x="9183624" y="2913363"/>
              <a:ext cx="3008376" cy="1810512"/>
            </a:xfrm>
            <a:prstGeom prst="roundRect">
              <a:avLst>
                <a:gd name="adj" fmla="val 13950"/>
              </a:avLst>
            </a:prstGeom>
            <a:blipFill dpi="0"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-5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100000" t="-5000" b="-140000"/>
              </a:stretch>
            </a:blip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spc="-1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endParaRPr lang="en-US" sz="8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9" name="Name2" hidden="1">
              <a:hlinkClick r:id="" action="ppaction://macro?name=ShowScores"/>
            </p:cNvPr>
            <p:cNvSpPr/>
            <p:nvPr/>
          </p:nvSpPr>
          <p:spPr>
            <a:xfrm>
              <a:off x="9220651" y="2946522"/>
              <a:ext cx="2933194" cy="335226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2060">
                    <a:lumMod val="55000"/>
                  </a:srgbClr>
                </a:gs>
                <a:gs pos="100000">
                  <a:sysClr val="windowText" lastClr="000000">
                    <a:lumMod val="95000"/>
                    <a:lumOff val="5000"/>
                  </a:sys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Demi Cond" panose="020B0706030402020204" pitchFamily="34" charset="0"/>
                  <a:ea typeface="+mn-ea"/>
                  <a:cs typeface="+mn-cs"/>
                </a:rPr>
                <a:t>TEAM 2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410" name="Add2">
              <a:hlinkClick r:id="" action="ppaction://macro?name=AddToScores"/>
            </p:cNvPr>
            <p:cNvSpPr/>
            <p:nvPr/>
          </p:nvSpPr>
          <p:spPr>
            <a:xfrm>
              <a:off x="9179273" y="4332953"/>
              <a:ext cx="2993032" cy="389394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kern="0" dirty="0">
                  <a:solidFill>
                    <a:prstClr val="white"/>
                  </a:solidFill>
                  <a:latin typeface="Franklin Gothic Demi Cond" panose="020B0706030402020204" pitchFamily="34" charset="0"/>
                </a:rPr>
                <a:t>ADD ROUND POINTS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</a:endParaRPr>
            </a:p>
          </p:txBody>
        </p:sp>
      </p:grpSp>
      <p:pic>
        <p:nvPicPr>
          <p:cNvPr id="411" name="X3" hidden="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52" y="1990486"/>
            <a:ext cx="10058400" cy="3838995"/>
          </a:xfrm>
          <a:prstGeom prst="rect">
            <a:avLst/>
          </a:prstGeom>
        </p:spPr>
      </p:pic>
      <p:pic>
        <p:nvPicPr>
          <p:cNvPr id="412" name="X2" hidden="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3"/>
          <a:stretch/>
        </p:blipFill>
        <p:spPr>
          <a:xfrm>
            <a:off x="2704652" y="1990486"/>
            <a:ext cx="6705600" cy="3838995"/>
          </a:xfrm>
          <a:prstGeom prst="rect">
            <a:avLst/>
          </a:prstGeom>
        </p:spPr>
      </p:pic>
      <p:pic>
        <p:nvPicPr>
          <p:cNvPr id="413" name="X1" hidden="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98"/>
          <a:stretch/>
        </p:blipFill>
        <p:spPr>
          <a:xfrm>
            <a:off x="4407781" y="1990486"/>
            <a:ext cx="3299343" cy="3838995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7E9EF1E2-C4C4-D743-823C-E2AB39C5C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511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F-startr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0364 -0.00393 L -0.8694 0.00347 " pathEditMode="relative" rAng="0" ptsTypes="AA">
                                      <p:cBhvr>
                                        <p:cTn id="8" dur="1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59" y="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2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3" presetClass="path" presetSubtype="0" accel="50000" decel="50000" fill="hold" grpId="3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2.08333E-6 3.7037E-7 L 0.25 3.7037E-7 " pathEditMode="relative" rAng="0" ptsTypes="AA">
                                      <p:cBhvr>
                                        <p:cTn id="13" dur="250" spd="-100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2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3" presetClass="path" presetSubtype="0" accel="50000" decel="50000" fill="hold" grpId="3" nodeType="withEffect">
                                  <p:stCondLst>
                                    <p:cond delay="6250"/>
                                  </p:stCondLst>
                                  <p:childTnLst>
                                    <p:animMotion origin="layout" path="M -2.08333E-6 4.81481E-6 L 0.25 4.81481E-6 " pathEditMode="relative" rAng="0" ptsTypes="AA">
                                      <p:cBhvr>
                                        <p:cTn id="18" dur="250" spd="-100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2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3" presetClass="path" presetSubtype="0" accel="50000" decel="50000" fill="hold" grpId="3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-2.08333E-6 -7.40741E-7 L 0.25 -7.40741E-7 " pathEditMode="relative" rAng="0" ptsTypes="AA">
                                      <p:cBhvr>
                                        <p:cTn id="23" dur="250" spd="-100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2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63" presetClass="path" presetSubtype="0" accel="50000" decel="50000" fill="hold" grpId="3" nodeType="withEffect">
                                  <p:stCondLst>
                                    <p:cond delay="6750"/>
                                  </p:stCondLst>
                                  <p:childTnLst>
                                    <p:animMotion origin="layout" path="M -2.08333E-6 -1.85185E-6 L 0.25 -1.85185E-6 " pathEditMode="relative" rAng="0" ptsTypes="AA">
                                      <p:cBhvr>
                                        <p:cTn id="28" dur="250" spd="-100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2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3" presetClass="path" presetSubtype="0" accel="50000" decel="50000" fill="hold" grpId="3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8.33333E-7 3.7037E-7 L 0.25 3.7037E-7 " pathEditMode="relative" rAng="0" ptsTypes="AA">
                                      <p:cBhvr>
                                        <p:cTn id="33" dur="250" spd="-100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2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63" presetClass="path" presetSubtype="0" accel="50000" decel="50000" fill="hold" grpId="3" nodeType="withEffect">
                                  <p:stCondLst>
                                    <p:cond delay="7250"/>
                                  </p:stCondLst>
                                  <p:childTnLst>
                                    <p:animMotion origin="layout" path="M 8.33333E-7 4.81481E-6 L 0.25 4.81481E-6 " pathEditMode="relative" rAng="0" ptsTypes="AA">
                                      <p:cBhvr>
                                        <p:cTn id="38" dur="250" spd="-100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2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3" presetClass="path" presetSubtype="0" accel="50000" decel="50000" fill="hold" grpId="3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8.33333E-7 -7.40741E-7 L 0.25 -7.40741E-7 " pathEditMode="relative" rAng="0" ptsTypes="AA">
                                      <p:cBhvr>
                                        <p:cTn id="43" dur="250" spd="-100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2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3" presetClass="path" presetSubtype="0" accel="50000" decel="50000" fill="hold" grpId="3" nodeType="withEffect">
                                  <p:stCondLst>
                                    <p:cond delay="7750"/>
                                  </p:stCondLst>
                                  <p:childTnLst>
                                    <p:animMotion origin="layout" path="M 8.33333E-7 -1.85185E-6 L 0.25 -1.85185E-6 " pathEditMode="relative" rAng="0" ptsTypes="AA">
                                      <p:cBhvr>
                                        <p:cTn id="48" dur="250" spd="-100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9" presetClass="exit" presetSubtype="5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30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4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3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6" presetClass="exit" presetSubtype="26" fill="hold" grpId="3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6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2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2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2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2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2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2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2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2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2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2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2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2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2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2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2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2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2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2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2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2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2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2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2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5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3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2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2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12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2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2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2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4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2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2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12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2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2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2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2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2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2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2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2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2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2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2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12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2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12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2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6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"/>
                  </p:tgtEl>
                </p:cond>
              </p:nextCondLst>
            </p:seq>
          </p:childTnLst>
        </p:cTn>
      </p:par>
    </p:tnLst>
    <p:bldLst>
      <p:bldP spid="414" grpId="0" animBg="1"/>
      <p:bldP spid="303" grpId="0" animBg="1"/>
      <p:bldP spid="303" grpId="1" animBg="1"/>
      <p:bldP spid="304" grpId="0" animBg="1"/>
      <p:bldP spid="304" grpId="1" animBg="1"/>
      <p:bldP spid="305" grpId="0" animBg="1"/>
      <p:bldP spid="305" grpId="1" animBg="1"/>
      <p:bldP spid="306" grpId="0" animBg="1"/>
      <p:bldP spid="306" grpId="1" animBg="1"/>
      <p:bldP spid="307" grpId="0" animBg="1"/>
      <p:bldP spid="307" grpId="1" animBg="1"/>
      <p:bldP spid="308" grpId="0" animBg="1"/>
      <p:bldP spid="308" grpId="1" animBg="1"/>
      <p:bldP spid="309" grpId="0" animBg="1"/>
      <p:bldP spid="309" grpId="1" animBg="1"/>
      <p:bldP spid="310" grpId="0" animBg="1"/>
      <p:bldP spid="310" grpId="1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71" grpId="0" animBg="1"/>
      <p:bldP spid="371" grpId="1" animBg="1"/>
      <p:bldP spid="371" grpId="2" animBg="1"/>
      <p:bldP spid="371" grpId="3" animBg="1"/>
      <p:bldP spid="372" grpId="0" animBg="1"/>
      <p:bldP spid="372" grpId="1" animBg="1"/>
      <p:bldP spid="372" grpId="2" animBg="1"/>
      <p:bldP spid="372" grpId="3" animBg="1"/>
      <p:bldP spid="373" grpId="0" animBg="1"/>
      <p:bldP spid="373" grpId="1" animBg="1"/>
      <p:bldP spid="373" grpId="2" animBg="1"/>
      <p:bldP spid="373" grpId="3" animBg="1"/>
      <p:bldP spid="374" grpId="0" animBg="1"/>
      <p:bldP spid="374" grpId="1" animBg="1"/>
      <p:bldP spid="374" grpId="2" animBg="1"/>
      <p:bldP spid="374" grpId="3" animBg="1"/>
      <p:bldP spid="375" grpId="0" animBg="1"/>
      <p:bldP spid="375" grpId="1" animBg="1"/>
      <p:bldP spid="375" grpId="2" animBg="1"/>
      <p:bldP spid="375" grpId="3" animBg="1"/>
      <p:bldP spid="376" grpId="0" animBg="1"/>
      <p:bldP spid="376" grpId="1" animBg="1"/>
      <p:bldP spid="376" grpId="2" animBg="1"/>
      <p:bldP spid="376" grpId="3" animBg="1"/>
      <p:bldP spid="377" grpId="0" animBg="1"/>
      <p:bldP spid="377" grpId="1" animBg="1"/>
      <p:bldP spid="377" grpId="2" animBg="1"/>
      <p:bldP spid="377" grpId="3" animBg="1"/>
      <p:bldP spid="378" grpId="0" animBg="1"/>
      <p:bldP spid="378" grpId="1" animBg="1"/>
      <p:bldP spid="378" grpId="2" animBg="1"/>
      <p:bldP spid="378" grpId="3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400" grpId="0" animBg="1"/>
      <p:bldP spid="400" grpId="1" animBg="1"/>
      <p:bldP spid="400" grpId="2" animBg="1"/>
      <p:bldP spid="400" grpId="3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Oval 413">
            <a:extLst>
              <a:ext uri="{FF2B5EF4-FFF2-40B4-BE49-F238E27FC236}">
                <a16:creationId xmlns:a16="http://schemas.microsoft.com/office/drawing/2014/main" id="{7EF2D176-B5F6-4E10-93B0-AA83B9AFD347}"/>
              </a:ext>
            </a:extLst>
          </p:cNvPr>
          <p:cNvSpPr/>
          <p:nvPr/>
        </p:nvSpPr>
        <p:spPr>
          <a:xfrm>
            <a:off x="4007377" y="6443244"/>
            <a:ext cx="455171" cy="4551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" dirty="0"/>
              <a:t>Blink!</a:t>
            </a:r>
          </a:p>
        </p:txBody>
      </p:sp>
      <p:sp>
        <p:nvSpPr>
          <p:cNvPr id="7" name="SlideTitle"/>
          <p:cNvSpPr txBox="1">
            <a:spLocks/>
          </p:cNvSpPr>
          <p:nvPr/>
        </p:nvSpPr>
        <p:spPr>
          <a:xfrm>
            <a:off x="1944674" y="6455557"/>
            <a:ext cx="1329605" cy="400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Round: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02945" y="1290638"/>
            <a:ext cx="8503920" cy="5053012"/>
          </a:xfrm>
          <a:prstGeom prst="roundRect">
            <a:avLst>
              <a:gd name="adj" fmla="val 8373"/>
            </a:avLst>
          </a:prstGeom>
          <a:solidFill>
            <a:schemeClr val="tx1">
              <a:alpha val="46000"/>
            </a:schemeClr>
          </a:solidFill>
          <a:ln w="762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" name="ShowScoreGroup2">
            <a:hlinkClick r:id="" action="ppaction://macro?name=ShowScores"/>
          </p:cNvPr>
          <p:cNvSpPr/>
          <p:nvPr/>
        </p:nvSpPr>
        <p:spPr>
          <a:xfrm>
            <a:off x="11467525" y="2917136"/>
            <a:ext cx="1053612" cy="1802966"/>
          </a:xfrm>
          <a:custGeom>
            <a:avLst/>
            <a:gdLst>
              <a:gd name="connsiteX0" fmla="*/ 251514 w 1053612"/>
              <a:gd name="connsiteY0" fmla="*/ 0 h 1802966"/>
              <a:gd name="connsiteX1" fmla="*/ 1053612 w 1053612"/>
              <a:gd name="connsiteY1" fmla="*/ 0 h 1802966"/>
              <a:gd name="connsiteX2" fmla="*/ 1053612 w 1053612"/>
              <a:gd name="connsiteY2" fmla="*/ 1802966 h 1802966"/>
              <a:gd name="connsiteX3" fmla="*/ 251514 w 1053612"/>
              <a:gd name="connsiteY3" fmla="*/ 1802966 h 1802966"/>
              <a:gd name="connsiteX4" fmla="*/ 0 w 1053612"/>
              <a:gd name="connsiteY4" fmla="*/ 1551452 h 1802966"/>
              <a:gd name="connsiteX5" fmla="*/ 0 w 1053612"/>
              <a:gd name="connsiteY5" fmla="*/ 251514 h 1802966"/>
              <a:gd name="connsiteX6" fmla="*/ 251514 w 1053612"/>
              <a:gd name="connsiteY6" fmla="*/ 0 h 18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3612" h="1802966">
                <a:moveTo>
                  <a:pt x="251514" y="0"/>
                </a:moveTo>
                <a:lnTo>
                  <a:pt x="1053612" y="0"/>
                </a:lnTo>
                <a:lnTo>
                  <a:pt x="1053612" y="1802966"/>
                </a:lnTo>
                <a:lnTo>
                  <a:pt x="251514" y="1802966"/>
                </a:lnTo>
                <a:cubicBezTo>
                  <a:pt x="112607" y="1802966"/>
                  <a:pt x="0" y="1690359"/>
                  <a:pt x="0" y="1551452"/>
                </a:cubicBezTo>
                <a:lnTo>
                  <a:pt x="0" y="251514"/>
                </a:lnTo>
                <a:cubicBezTo>
                  <a:pt x="0" y="112607"/>
                  <a:pt x="112607" y="0"/>
                  <a:pt x="251514" y="0"/>
                </a:cubicBezTo>
                <a:close/>
              </a:path>
            </a:pathLst>
          </a:cu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 l="-200000" t="-5000" b="-140000"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r>
              <a:rPr lang="en-US" sz="66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</a:p>
        </p:txBody>
      </p:sp>
      <p:sp>
        <p:nvSpPr>
          <p:cNvPr id="9" name="ShowScoreGroup1">
            <a:hlinkClick r:id="" action="ppaction://macro?name=ShowScores"/>
          </p:cNvPr>
          <p:cNvSpPr/>
          <p:nvPr/>
        </p:nvSpPr>
        <p:spPr>
          <a:xfrm flipH="1">
            <a:off x="-371095" y="2917136"/>
            <a:ext cx="1163823" cy="1802966"/>
          </a:xfrm>
          <a:custGeom>
            <a:avLst/>
            <a:gdLst>
              <a:gd name="connsiteX0" fmla="*/ 1163823 w 1163823"/>
              <a:gd name="connsiteY0" fmla="*/ 0 h 1802966"/>
              <a:gd name="connsiteX1" fmla="*/ 251514 w 1163823"/>
              <a:gd name="connsiteY1" fmla="*/ 0 h 1802966"/>
              <a:gd name="connsiteX2" fmla="*/ 0 w 1163823"/>
              <a:gd name="connsiteY2" fmla="*/ 251514 h 1802966"/>
              <a:gd name="connsiteX3" fmla="*/ 0 w 1163823"/>
              <a:gd name="connsiteY3" fmla="*/ 1551452 h 1802966"/>
              <a:gd name="connsiteX4" fmla="*/ 251514 w 1163823"/>
              <a:gd name="connsiteY4" fmla="*/ 1802966 h 1802966"/>
              <a:gd name="connsiteX5" fmla="*/ 1163823 w 1163823"/>
              <a:gd name="connsiteY5" fmla="*/ 1802966 h 18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63823" h="1802966">
                <a:moveTo>
                  <a:pt x="1163823" y="0"/>
                </a:moveTo>
                <a:lnTo>
                  <a:pt x="251514" y="0"/>
                </a:lnTo>
                <a:cubicBezTo>
                  <a:pt x="112607" y="0"/>
                  <a:pt x="0" y="112607"/>
                  <a:pt x="0" y="251514"/>
                </a:cubicBezTo>
                <a:lnTo>
                  <a:pt x="0" y="1551452"/>
                </a:lnTo>
                <a:cubicBezTo>
                  <a:pt x="0" y="1690359"/>
                  <a:pt x="112607" y="1802966"/>
                  <a:pt x="251514" y="1802966"/>
                </a:cubicBezTo>
                <a:lnTo>
                  <a:pt x="1163823" y="1802966"/>
                </a:lnTo>
                <a:close/>
              </a:path>
            </a:pathLst>
          </a:cu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 l="-200000" t="-5000" b="-140000"/>
            </a:stretch>
          </a:blip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2880" rtlCol="0" anchor="ctr"/>
          <a:lstStyle/>
          <a:p>
            <a:pPr algn="r"/>
            <a:r>
              <a:rPr lang="en-US" sz="66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 3" panose="05040102010807070707" pitchFamily="18" charset="2"/>
              </a:rPr>
              <a:t>»</a:t>
            </a:r>
            <a:endParaRPr lang="en-US" sz="6600" b="1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Oval 9"/>
          <p:cNvSpPr/>
          <p:nvPr/>
        </p:nvSpPr>
        <p:spPr>
          <a:xfrm flipH="1">
            <a:off x="2458980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 flipH="1">
            <a:off x="3350182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 flipH="1">
            <a:off x="7806189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 flipH="1">
            <a:off x="3647249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flipH="1">
            <a:off x="8103256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 flipH="1">
            <a:off x="8697391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 flipH="1">
            <a:off x="9291525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 flipH="1">
            <a:off x="9885659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 flipH="1">
            <a:off x="1864846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 flipH="1">
            <a:off x="2756048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 flipH="1">
            <a:off x="3944316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 flipH="1">
            <a:off x="2161913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 flipH="1">
            <a:off x="3053115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 flipH="1">
            <a:off x="4241383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>
          <a:xfrm flipH="1">
            <a:off x="8400324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 flipH="1">
            <a:off x="8994458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 flipH="1">
            <a:off x="9588592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7" name="Oval 26"/>
          <p:cNvSpPr/>
          <p:nvPr/>
        </p:nvSpPr>
        <p:spPr>
          <a:xfrm flipH="1">
            <a:off x="10182726" y="27975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" name="Oval 27"/>
          <p:cNvSpPr/>
          <p:nvPr/>
        </p:nvSpPr>
        <p:spPr>
          <a:xfrm flipH="1">
            <a:off x="973645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 flipH="1">
            <a:off x="1567779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0" name="Oval 29"/>
          <p:cNvSpPr/>
          <p:nvPr/>
        </p:nvSpPr>
        <p:spPr>
          <a:xfrm flipH="1">
            <a:off x="2458980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1" name="Oval 30"/>
          <p:cNvSpPr/>
          <p:nvPr/>
        </p:nvSpPr>
        <p:spPr>
          <a:xfrm flipH="1">
            <a:off x="3350182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 flipH="1">
            <a:off x="7806189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>
          <a:xfrm flipH="1">
            <a:off x="3647249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4" name="Oval 33"/>
          <p:cNvSpPr/>
          <p:nvPr/>
        </p:nvSpPr>
        <p:spPr>
          <a:xfrm flipH="1">
            <a:off x="8103256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5" name="Oval 34"/>
          <p:cNvSpPr/>
          <p:nvPr/>
        </p:nvSpPr>
        <p:spPr>
          <a:xfrm flipH="1">
            <a:off x="8697391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6" name="Oval 35"/>
          <p:cNvSpPr/>
          <p:nvPr/>
        </p:nvSpPr>
        <p:spPr>
          <a:xfrm flipH="1">
            <a:off x="9291525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7" name="Oval 36"/>
          <p:cNvSpPr/>
          <p:nvPr/>
        </p:nvSpPr>
        <p:spPr>
          <a:xfrm flipH="1">
            <a:off x="9885659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8" name="Oval 37"/>
          <p:cNvSpPr/>
          <p:nvPr/>
        </p:nvSpPr>
        <p:spPr>
          <a:xfrm flipH="1">
            <a:off x="10479794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9" name="Oval 38"/>
          <p:cNvSpPr/>
          <p:nvPr/>
        </p:nvSpPr>
        <p:spPr>
          <a:xfrm flipH="1">
            <a:off x="1270712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 flipH="1">
            <a:off x="1864846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 flipH="1">
            <a:off x="2756048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 flipH="1">
            <a:off x="3944316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 flipH="1">
            <a:off x="2161913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 flipH="1">
            <a:off x="3053115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 flipH="1">
            <a:off x="4241383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6" name="Oval 45"/>
          <p:cNvSpPr/>
          <p:nvPr/>
        </p:nvSpPr>
        <p:spPr>
          <a:xfrm flipH="1">
            <a:off x="8400324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 flipH="1">
            <a:off x="8994458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 flipH="1">
            <a:off x="9588592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 flipH="1">
            <a:off x="10182726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 flipH="1">
            <a:off x="10776861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1" name="Oval 50"/>
          <p:cNvSpPr/>
          <p:nvPr/>
        </p:nvSpPr>
        <p:spPr>
          <a:xfrm flipH="1">
            <a:off x="11073928" y="92817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2" name="Oval 51"/>
          <p:cNvSpPr/>
          <p:nvPr/>
        </p:nvSpPr>
        <p:spPr>
          <a:xfrm flipH="1">
            <a:off x="379510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>
          <a:xfrm flipH="1">
            <a:off x="973645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4" name="Oval 53"/>
          <p:cNvSpPr/>
          <p:nvPr/>
        </p:nvSpPr>
        <p:spPr>
          <a:xfrm flipH="1">
            <a:off x="1567779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5" name="Oval 54"/>
          <p:cNvSpPr/>
          <p:nvPr/>
        </p:nvSpPr>
        <p:spPr>
          <a:xfrm flipH="1">
            <a:off x="10479794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6" name="Oval 55"/>
          <p:cNvSpPr/>
          <p:nvPr/>
        </p:nvSpPr>
        <p:spPr>
          <a:xfrm flipH="1">
            <a:off x="676578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 flipH="1">
            <a:off x="1270712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 flipH="1">
            <a:off x="10776861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59" name="Oval 58"/>
          <p:cNvSpPr/>
          <p:nvPr/>
        </p:nvSpPr>
        <p:spPr>
          <a:xfrm flipH="1">
            <a:off x="11073928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>
          <a:xfrm flipH="1">
            <a:off x="11370995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>
          <a:xfrm flipH="1">
            <a:off x="11668062" y="157660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>
          <a:xfrm flipH="1">
            <a:off x="379510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>
          <a:xfrm flipH="1">
            <a:off x="973645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>
          <a:xfrm flipH="1">
            <a:off x="1567779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>
          <a:xfrm flipH="1">
            <a:off x="10479794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6" name="Oval 65"/>
          <p:cNvSpPr/>
          <p:nvPr/>
        </p:nvSpPr>
        <p:spPr>
          <a:xfrm flipH="1">
            <a:off x="82443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7" name="Oval 66"/>
          <p:cNvSpPr/>
          <p:nvPr/>
        </p:nvSpPr>
        <p:spPr>
          <a:xfrm flipH="1">
            <a:off x="676578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8" name="Oval 67"/>
          <p:cNvSpPr/>
          <p:nvPr/>
        </p:nvSpPr>
        <p:spPr>
          <a:xfrm flipH="1">
            <a:off x="1270712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69" name="Oval 68"/>
          <p:cNvSpPr/>
          <p:nvPr/>
        </p:nvSpPr>
        <p:spPr>
          <a:xfrm flipH="1">
            <a:off x="10776861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>
          <a:xfrm flipH="1">
            <a:off x="11073928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>
          <a:xfrm flipH="1">
            <a:off x="11370995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2" name="Oval 71"/>
          <p:cNvSpPr/>
          <p:nvPr/>
        </p:nvSpPr>
        <p:spPr>
          <a:xfrm flipH="1">
            <a:off x="11668062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>
          <a:xfrm flipH="1">
            <a:off x="11965129" y="222503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>
          <a:xfrm flipH="1">
            <a:off x="973645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5" name="Oval 74"/>
          <p:cNvSpPr/>
          <p:nvPr/>
        </p:nvSpPr>
        <p:spPr>
          <a:xfrm flipH="1">
            <a:off x="1567779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6" name="Oval 75"/>
          <p:cNvSpPr/>
          <p:nvPr/>
        </p:nvSpPr>
        <p:spPr>
          <a:xfrm flipH="1">
            <a:off x="10479794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>
          <a:xfrm flipH="1">
            <a:off x="1270712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>
          <a:xfrm flipH="1">
            <a:off x="10776861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79" name="Oval 78"/>
          <p:cNvSpPr/>
          <p:nvPr/>
        </p:nvSpPr>
        <p:spPr>
          <a:xfrm flipH="1">
            <a:off x="11073928" y="28734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>
          <a:xfrm flipH="1">
            <a:off x="973645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>
          <a:xfrm flipH="1">
            <a:off x="1567779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2" name="Oval 81"/>
          <p:cNvSpPr/>
          <p:nvPr/>
        </p:nvSpPr>
        <p:spPr>
          <a:xfrm flipH="1">
            <a:off x="10479794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3" name="Oval 82"/>
          <p:cNvSpPr/>
          <p:nvPr/>
        </p:nvSpPr>
        <p:spPr>
          <a:xfrm flipH="1">
            <a:off x="1270712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4" name="Oval 83"/>
          <p:cNvSpPr/>
          <p:nvPr/>
        </p:nvSpPr>
        <p:spPr>
          <a:xfrm flipH="1">
            <a:off x="10776861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5" name="Oval 84"/>
          <p:cNvSpPr/>
          <p:nvPr/>
        </p:nvSpPr>
        <p:spPr>
          <a:xfrm flipH="1">
            <a:off x="11073928" y="35218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6" name="Oval 85"/>
          <p:cNvSpPr/>
          <p:nvPr/>
        </p:nvSpPr>
        <p:spPr>
          <a:xfrm flipH="1">
            <a:off x="2458980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7" name="Oval 86"/>
          <p:cNvSpPr/>
          <p:nvPr/>
        </p:nvSpPr>
        <p:spPr>
          <a:xfrm flipH="1">
            <a:off x="3350182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8" name="Oval 87"/>
          <p:cNvSpPr/>
          <p:nvPr/>
        </p:nvSpPr>
        <p:spPr>
          <a:xfrm flipH="1">
            <a:off x="7806189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89" name="Oval 88"/>
          <p:cNvSpPr/>
          <p:nvPr/>
        </p:nvSpPr>
        <p:spPr>
          <a:xfrm flipH="1">
            <a:off x="3647249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0" name="Oval 89"/>
          <p:cNvSpPr/>
          <p:nvPr/>
        </p:nvSpPr>
        <p:spPr>
          <a:xfrm flipH="1">
            <a:off x="8103256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1" name="Oval 90"/>
          <p:cNvSpPr/>
          <p:nvPr/>
        </p:nvSpPr>
        <p:spPr>
          <a:xfrm flipH="1">
            <a:off x="8697391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2" name="Oval 91"/>
          <p:cNvSpPr/>
          <p:nvPr/>
        </p:nvSpPr>
        <p:spPr>
          <a:xfrm flipH="1">
            <a:off x="9291525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3" name="Oval 92"/>
          <p:cNvSpPr/>
          <p:nvPr/>
        </p:nvSpPr>
        <p:spPr>
          <a:xfrm flipH="1">
            <a:off x="2756048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4" name="Oval 93"/>
          <p:cNvSpPr/>
          <p:nvPr/>
        </p:nvSpPr>
        <p:spPr>
          <a:xfrm flipH="1">
            <a:off x="3944316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5" name="Oval 94"/>
          <p:cNvSpPr/>
          <p:nvPr/>
        </p:nvSpPr>
        <p:spPr>
          <a:xfrm flipH="1">
            <a:off x="3053115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6" name="Oval 95"/>
          <p:cNvSpPr/>
          <p:nvPr/>
        </p:nvSpPr>
        <p:spPr>
          <a:xfrm flipH="1">
            <a:off x="4241383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7" name="Oval 96"/>
          <p:cNvSpPr/>
          <p:nvPr/>
        </p:nvSpPr>
        <p:spPr>
          <a:xfrm flipH="1">
            <a:off x="8400324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8" name="Oval 97"/>
          <p:cNvSpPr/>
          <p:nvPr/>
        </p:nvSpPr>
        <p:spPr>
          <a:xfrm flipH="1">
            <a:off x="8994458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99" name="Oval 98"/>
          <p:cNvSpPr/>
          <p:nvPr/>
        </p:nvSpPr>
        <p:spPr>
          <a:xfrm flipH="1">
            <a:off x="9588592" y="-4446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0" name="Oval 99"/>
          <p:cNvSpPr/>
          <p:nvPr/>
        </p:nvSpPr>
        <p:spPr>
          <a:xfrm flipH="1">
            <a:off x="1567779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1" name="Oval 100"/>
          <p:cNvSpPr/>
          <p:nvPr/>
        </p:nvSpPr>
        <p:spPr>
          <a:xfrm flipH="1">
            <a:off x="2458980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2" name="Oval 101"/>
          <p:cNvSpPr/>
          <p:nvPr/>
        </p:nvSpPr>
        <p:spPr>
          <a:xfrm flipH="1">
            <a:off x="3350182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3" name="Oval 102"/>
          <p:cNvSpPr/>
          <p:nvPr/>
        </p:nvSpPr>
        <p:spPr>
          <a:xfrm flipH="1">
            <a:off x="7806189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4" name="Oval 103"/>
          <p:cNvSpPr/>
          <p:nvPr/>
        </p:nvSpPr>
        <p:spPr>
          <a:xfrm flipH="1">
            <a:off x="3647249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5" name="Oval 104"/>
          <p:cNvSpPr/>
          <p:nvPr/>
        </p:nvSpPr>
        <p:spPr>
          <a:xfrm flipH="1">
            <a:off x="8103256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6" name="Oval 105"/>
          <p:cNvSpPr/>
          <p:nvPr/>
        </p:nvSpPr>
        <p:spPr>
          <a:xfrm flipH="1">
            <a:off x="8697391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7" name="Oval 106"/>
          <p:cNvSpPr/>
          <p:nvPr/>
        </p:nvSpPr>
        <p:spPr>
          <a:xfrm flipH="1">
            <a:off x="9291525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8" name="Oval 107"/>
          <p:cNvSpPr/>
          <p:nvPr/>
        </p:nvSpPr>
        <p:spPr>
          <a:xfrm flipH="1">
            <a:off x="9885659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09" name="Oval 108"/>
          <p:cNvSpPr/>
          <p:nvPr/>
        </p:nvSpPr>
        <p:spPr>
          <a:xfrm flipH="1">
            <a:off x="10479794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0" name="Oval 109"/>
          <p:cNvSpPr/>
          <p:nvPr/>
        </p:nvSpPr>
        <p:spPr>
          <a:xfrm flipH="1">
            <a:off x="1270712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1" name="Oval 110"/>
          <p:cNvSpPr/>
          <p:nvPr/>
        </p:nvSpPr>
        <p:spPr>
          <a:xfrm flipH="1">
            <a:off x="1864846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2" name="Oval 111"/>
          <p:cNvSpPr/>
          <p:nvPr/>
        </p:nvSpPr>
        <p:spPr>
          <a:xfrm flipH="1">
            <a:off x="2756048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3" name="Oval 112"/>
          <p:cNvSpPr/>
          <p:nvPr/>
        </p:nvSpPr>
        <p:spPr>
          <a:xfrm flipH="1">
            <a:off x="3944316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4" name="Oval 113"/>
          <p:cNvSpPr/>
          <p:nvPr/>
        </p:nvSpPr>
        <p:spPr>
          <a:xfrm flipH="1">
            <a:off x="2161913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5" name="Oval 114"/>
          <p:cNvSpPr/>
          <p:nvPr/>
        </p:nvSpPr>
        <p:spPr>
          <a:xfrm flipH="1">
            <a:off x="3053115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6" name="Oval 115"/>
          <p:cNvSpPr/>
          <p:nvPr/>
        </p:nvSpPr>
        <p:spPr>
          <a:xfrm flipH="1">
            <a:off x="4241383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7" name="Oval 116"/>
          <p:cNvSpPr/>
          <p:nvPr/>
        </p:nvSpPr>
        <p:spPr>
          <a:xfrm flipH="1">
            <a:off x="8400324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8" name="Oval 117"/>
          <p:cNvSpPr/>
          <p:nvPr/>
        </p:nvSpPr>
        <p:spPr>
          <a:xfrm flipH="1">
            <a:off x="8994458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19" name="Oval 118"/>
          <p:cNvSpPr/>
          <p:nvPr/>
        </p:nvSpPr>
        <p:spPr>
          <a:xfrm flipH="1">
            <a:off x="9588592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0" name="Oval 119"/>
          <p:cNvSpPr/>
          <p:nvPr/>
        </p:nvSpPr>
        <p:spPr>
          <a:xfrm flipH="1">
            <a:off x="10182726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1" name="Oval 120"/>
          <p:cNvSpPr/>
          <p:nvPr/>
        </p:nvSpPr>
        <p:spPr>
          <a:xfrm flipH="1">
            <a:off x="10776861" y="60396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2" name="Oval 121"/>
          <p:cNvSpPr/>
          <p:nvPr/>
        </p:nvSpPr>
        <p:spPr>
          <a:xfrm flipH="1">
            <a:off x="973645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3" name="Oval 122"/>
          <p:cNvSpPr/>
          <p:nvPr/>
        </p:nvSpPr>
        <p:spPr>
          <a:xfrm flipH="1">
            <a:off x="1567779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4" name="Oval 123"/>
          <p:cNvSpPr/>
          <p:nvPr/>
        </p:nvSpPr>
        <p:spPr>
          <a:xfrm flipH="1">
            <a:off x="10479794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5" name="Oval 124"/>
          <p:cNvSpPr/>
          <p:nvPr/>
        </p:nvSpPr>
        <p:spPr>
          <a:xfrm flipH="1">
            <a:off x="676578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6" name="Oval 125"/>
          <p:cNvSpPr/>
          <p:nvPr/>
        </p:nvSpPr>
        <p:spPr>
          <a:xfrm flipH="1">
            <a:off x="1270712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7" name="Oval 126"/>
          <p:cNvSpPr/>
          <p:nvPr/>
        </p:nvSpPr>
        <p:spPr>
          <a:xfrm flipH="1">
            <a:off x="10776861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8" name="Oval 127"/>
          <p:cNvSpPr/>
          <p:nvPr/>
        </p:nvSpPr>
        <p:spPr>
          <a:xfrm flipH="1">
            <a:off x="11073928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29" name="Oval 128"/>
          <p:cNvSpPr/>
          <p:nvPr/>
        </p:nvSpPr>
        <p:spPr>
          <a:xfrm flipH="1">
            <a:off x="11370995" y="125239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0" name="Oval 129"/>
          <p:cNvSpPr/>
          <p:nvPr/>
        </p:nvSpPr>
        <p:spPr>
          <a:xfrm flipH="1">
            <a:off x="379510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1" name="Oval 130"/>
          <p:cNvSpPr/>
          <p:nvPr/>
        </p:nvSpPr>
        <p:spPr>
          <a:xfrm flipH="1">
            <a:off x="973645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2" name="Oval 131"/>
          <p:cNvSpPr/>
          <p:nvPr/>
        </p:nvSpPr>
        <p:spPr>
          <a:xfrm flipH="1">
            <a:off x="1567779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3" name="Oval 132"/>
          <p:cNvSpPr/>
          <p:nvPr/>
        </p:nvSpPr>
        <p:spPr>
          <a:xfrm flipH="1">
            <a:off x="10479794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4" name="Oval 133"/>
          <p:cNvSpPr/>
          <p:nvPr/>
        </p:nvSpPr>
        <p:spPr>
          <a:xfrm flipH="1">
            <a:off x="82443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5" name="Oval 134"/>
          <p:cNvSpPr/>
          <p:nvPr/>
        </p:nvSpPr>
        <p:spPr>
          <a:xfrm flipH="1">
            <a:off x="676578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6" name="Oval 135"/>
          <p:cNvSpPr/>
          <p:nvPr/>
        </p:nvSpPr>
        <p:spPr>
          <a:xfrm flipH="1">
            <a:off x="1270712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7" name="Oval 136"/>
          <p:cNvSpPr/>
          <p:nvPr/>
        </p:nvSpPr>
        <p:spPr>
          <a:xfrm flipH="1">
            <a:off x="10776861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8" name="Oval 137"/>
          <p:cNvSpPr/>
          <p:nvPr/>
        </p:nvSpPr>
        <p:spPr>
          <a:xfrm flipH="1">
            <a:off x="11073928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39" name="Oval 138"/>
          <p:cNvSpPr/>
          <p:nvPr/>
        </p:nvSpPr>
        <p:spPr>
          <a:xfrm flipH="1">
            <a:off x="11370995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0" name="Oval 139"/>
          <p:cNvSpPr/>
          <p:nvPr/>
        </p:nvSpPr>
        <p:spPr>
          <a:xfrm flipH="1">
            <a:off x="11668062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1" name="Oval 140"/>
          <p:cNvSpPr/>
          <p:nvPr/>
        </p:nvSpPr>
        <p:spPr>
          <a:xfrm flipH="1">
            <a:off x="11965129" y="190081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2" name="Oval 141"/>
          <p:cNvSpPr/>
          <p:nvPr/>
        </p:nvSpPr>
        <p:spPr>
          <a:xfrm flipH="1">
            <a:off x="-214624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3" name="Oval 142"/>
          <p:cNvSpPr/>
          <p:nvPr/>
        </p:nvSpPr>
        <p:spPr>
          <a:xfrm flipH="1">
            <a:off x="379510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4" name="Oval 143"/>
          <p:cNvSpPr/>
          <p:nvPr/>
        </p:nvSpPr>
        <p:spPr>
          <a:xfrm flipH="1">
            <a:off x="973645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5" name="Oval 144"/>
          <p:cNvSpPr/>
          <p:nvPr/>
        </p:nvSpPr>
        <p:spPr>
          <a:xfrm flipH="1">
            <a:off x="1567779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6" name="Oval 145"/>
          <p:cNvSpPr/>
          <p:nvPr/>
        </p:nvSpPr>
        <p:spPr>
          <a:xfrm flipH="1">
            <a:off x="10479794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7" name="Oval 146"/>
          <p:cNvSpPr/>
          <p:nvPr/>
        </p:nvSpPr>
        <p:spPr>
          <a:xfrm flipH="1">
            <a:off x="82443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8" name="Oval 147"/>
          <p:cNvSpPr/>
          <p:nvPr/>
        </p:nvSpPr>
        <p:spPr>
          <a:xfrm flipH="1">
            <a:off x="676578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49" name="Oval 148"/>
          <p:cNvSpPr/>
          <p:nvPr/>
        </p:nvSpPr>
        <p:spPr>
          <a:xfrm flipH="1">
            <a:off x="1270712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0" name="Oval 149"/>
          <p:cNvSpPr/>
          <p:nvPr/>
        </p:nvSpPr>
        <p:spPr>
          <a:xfrm flipH="1">
            <a:off x="10776861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1" name="Oval 150"/>
          <p:cNvSpPr/>
          <p:nvPr/>
        </p:nvSpPr>
        <p:spPr>
          <a:xfrm flipH="1">
            <a:off x="11073928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2" name="Oval 151"/>
          <p:cNvSpPr/>
          <p:nvPr/>
        </p:nvSpPr>
        <p:spPr>
          <a:xfrm flipH="1">
            <a:off x="11370995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3" name="Oval 152"/>
          <p:cNvSpPr/>
          <p:nvPr/>
        </p:nvSpPr>
        <p:spPr>
          <a:xfrm flipH="1">
            <a:off x="11668062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4" name="Oval 153"/>
          <p:cNvSpPr/>
          <p:nvPr/>
        </p:nvSpPr>
        <p:spPr>
          <a:xfrm flipH="1">
            <a:off x="11965129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5" name="Oval 154"/>
          <p:cNvSpPr/>
          <p:nvPr/>
        </p:nvSpPr>
        <p:spPr>
          <a:xfrm flipH="1">
            <a:off x="12262197" y="254924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6" name="Oval 155"/>
          <p:cNvSpPr/>
          <p:nvPr/>
        </p:nvSpPr>
        <p:spPr>
          <a:xfrm flipH="1">
            <a:off x="973645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7" name="Oval 156"/>
          <p:cNvSpPr/>
          <p:nvPr/>
        </p:nvSpPr>
        <p:spPr>
          <a:xfrm flipH="1">
            <a:off x="1567779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8" name="Oval 157"/>
          <p:cNvSpPr/>
          <p:nvPr/>
        </p:nvSpPr>
        <p:spPr>
          <a:xfrm flipH="1">
            <a:off x="10479794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59" name="Oval 158"/>
          <p:cNvSpPr/>
          <p:nvPr/>
        </p:nvSpPr>
        <p:spPr>
          <a:xfrm flipH="1">
            <a:off x="1270712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0" name="Oval 159"/>
          <p:cNvSpPr/>
          <p:nvPr/>
        </p:nvSpPr>
        <p:spPr>
          <a:xfrm flipH="1">
            <a:off x="10776861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1" name="Oval 160"/>
          <p:cNvSpPr/>
          <p:nvPr/>
        </p:nvSpPr>
        <p:spPr>
          <a:xfrm flipH="1">
            <a:off x="11073928" y="31976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2" name="Oval 161"/>
          <p:cNvSpPr/>
          <p:nvPr/>
        </p:nvSpPr>
        <p:spPr>
          <a:xfrm flipH="1">
            <a:off x="973645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3" name="Oval 162"/>
          <p:cNvSpPr/>
          <p:nvPr/>
        </p:nvSpPr>
        <p:spPr>
          <a:xfrm flipH="1">
            <a:off x="1567779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4" name="Oval 163"/>
          <p:cNvSpPr/>
          <p:nvPr/>
        </p:nvSpPr>
        <p:spPr>
          <a:xfrm flipH="1">
            <a:off x="10479794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5" name="Oval 164"/>
          <p:cNvSpPr/>
          <p:nvPr/>
        </p:nvSpPr>
        <p:spPr>
          <a:xfrm flipH="1">
            <a:off x="1270712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6" name="Oval 165"/>
          <p:cNvSpPr/>
          <p:nvPr/>
        </p:nvSpPr>
        <p:spPr>
          <a:xfrm flipH="1">
            <a:off x="10776861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7" name="Oval 166"/>
          <p:cNvSpPr/>
          <p:nvPr/>
        </p:nvSpPr>
        <p:spPr>
          <a:xfrm flipH="1">
            <a:off x="11073928" y="3846100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8" name="Oval 167"/>
          <p:cNvSpPr/>
          <p:nvPr/>
        </p:nvSpPr>
        <p:spPr>
          <a:xfrm flipH="1">
            <a:off x="973645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69" name="Oval 168"/>
          <p:cNvSpPr/>
          <p:nvPr/>
        </p:nvSpPr>
        <p:spPr>
          <a:xfrm flipH="1">
            <a:off x="1567779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0" name="Oval 169"/>
          <p:cNvSpPr/>
          <p:nvPr/>
        </p:nvSpPr>
        <p:spPr>
          <a:xfrm flipH="1">
            <a:off x="10479794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1" name="Oval 170"/>
          <p:cNvSpPr/>
          <p:nvPr/>
        </p:nvSpPr>
        <p:spPr>
          <a:xfrm flipH="1">
            <a:off x="1270712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2" name="Oval 171"/>
          <p:cNvSpPr/>
          <p:nvPr/>
        </p:nvSpPr>
        <p:spPr>
          <a:xfrm flipH="1">
            <a:off x="10776861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3" name="Oval 172"/>
          <p:cNvSpPr/>
          <p:nvPr/>
        </p:nvSpPr>
        <p:spPr>
          <a:xfrm flipH="1">
            <a:off x="11073928" y="417031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4" name="Oval 173"/>
          <p:cNvSpPr/>
          <p:nvPr/>
        </p:nvSpPr>
        <p:spPr>
          <a:xfrm flipH="1">
            <a:off x="973645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5" name="Oval 174"/>
          <p:cNvSpPr/>
          <p:nvPr/>
        </p:nvSpPr>
        <p:spPr>
          <a:xfrm flipH="1">
            <a:off x="1567779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6" name="Oval 175"/>
          <p:cNvSpPr/>
          <p:nvPr/>
        </p:nvSpPr>
        <p:spPr>
          <a:xfrm flipH="1">
            <a:off x="10479794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7" name="Oval 176"/>
          <p:cNvSpPr/>
          <p:nvPr/>
        </p:nvSpPr>
        <p:spPr>
          <a:xfrm flipH="1">
            <a:off x="1270712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8" name="Oval 177"/>
          <p:cNvSpPr/>
          <p:nvPr/>
        </p:nvSpPr>
        <p:spPr>
          <a:xfrm flipH="1">
            <a:off x="10776861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79" name="Oval 178"/>
          <p:cNvSpPr/>
          <p:nvPr/>
        </p:nvSpPr>
        <p:spPr>
          <a:xfrm flipH="1">
            <a:off x="11073928" y="449452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0" name="Oval 179"/>
          <p:cNvSpPr/>
          <p:nvPr/>
        </p:nvSpPr>
        <p:spPr>
          <a:xfrm flipH="1">
            <a:off x="-214624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1" name="Oval 180"/>
          <p:cNvSpPr/>
          <p:nvPr/>
        </p:nvSpPr>
        <p:spPr>
          <a:xfrm flipH="1">
            <a:off x="379510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2" name="Oval 181"/>
          <p:cNvSpPr/>
          <p:nvPr/>
        </p:nvSpPr>
        <p:spPr>
          <a:xfrm flipH="1">
            <a:off x="973645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3" name="Oval 182"/>
          <p:cNvSpPr/>
          <p:nvPr/>
        </p:nvSpPr>
        <p:spPr>
          <a:xfrm flipH="1">
            <a:off x="1567779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4" name="Oval 183"/>
          <p:cNvSpPr/>
          <p:nvPr/>
        </p:nvSpPr>
        <p:spPr>
          <a:xfrm flipH="1">
            <a:off x="10479794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5" name="Oval 184"/>
          <p:cNvSpPr/>
          <p:nvPr/>
        </p:nvSpPr>
        <p:spPr>
          <a:xfrm flipH="1">
            <a:off x="82443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6" name="Oval 185"/>
          <p:cNvSpPr/>
          <p:nvPr/>
        </p:nvSpPr>
        <p:spPr>
          <a:xfrm flipH="1">
            <a:off x="676578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7" name="Oval 186"/>
          <p:cNvSpPr/>
          <p:nvPr/>
        </p:nvSpPr>
        <p:spPr>
          <a:xfrm flipH="1">
            <a:off x="1270712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8" name="Oval 187"/>
          <p:cNvSpPr/>
          <p:nvPr/>
        </p:nvSpPr>
        <p:spPr>
          <a:xfrm flipH="1">
            <a:off x="10776861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89" name="Oval 188"/>
          <p:cNvSpPr/>
          <p:nvPr/>
        </p:nvSpPr>
        <p:spPr>
          <a:xfrm flipH="1">
            <a:off x="11073928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0" name="Oval 189"/>
          <p:cNvSpPr/>
          <p:nvPr/>
        </p:nvSpPr>
        <p:spPr>
          <a:xfrm flipH="1">
            <a:off x="11370995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1" name="Oval 190"/>
          <p:cNvSpPr/>
          <p:nvPr/>
        </p:nvSpPr>
        <p:spPr>
          <a:xfrm flipH="1">
            <a:off x="11668062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2" name="Oval 191"/>
          <p:cNvSpPr/>
          <p:nvPr/>
        </p:nvSpPr>
        <p:spPr>
          <a:xfrm flipH="1">
            <a:off x="11965129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3" name="Oval 192"/>
          <p:cNvSpPr/>
          <p:nvPr/>
        </p:nvSpPr>
        <p:spPr>
          <a:xfrm flipH="1">
            <a:off x="12262197" y="4818741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4" name="Oval 193"/>
          <p:cNvSpPr/>
          <p:nvPr/>
        </p:nvSpPr>
        <p:spPr>
          <a:xfrm flipH="1">
            <a:off x="-214624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5" name="Oval 194"/>
          <p:cNvSpPr/>
          <p:nvPr/>
        </p:nvSpPr>
        <p:spPr>
          <a:xfrm flipH="1">
            <a:off x="379510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6" name="Oval 195"/>
          <p:cNvSpPr/>
          <p:nvPr/>
        </p:nvSpPr>
        <p:spPr>
          <a:xfrm flipH="1">
            <a:off x="973645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7" name="Oval 196"/>
          <p:cNvSpPr/>
          <p:nvPr/>
        </p:nvSpPr>
        <p:spPr>
          <a:xfrm flipH="1">
            <a:off x="1567779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8" name="Oval 197"/>
          <p:cNvSpPr/>
          <p:nvPr/>
        </p:nvSpPr>
        <p:spPr>
          <a:xfrm flipH="1">
            <a:off x="10479794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199" name="Oval 198"/>
          <p:cNvSpPr/>
          <p:nvPr/>
        </p:nvSpPr>
        <p:spPr>
          <a:xfrm flipH="1">
            <a:off x="82443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0" name="Oval 199"/>
          <p:cNvSpPr/>
          <p:nvPr/>
        </p:nvSpPr>
        <p:spPr>
          <a:xfrm flipH="1">
            <a:off x="676578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1" name="Oval 200"/>
          <p:cNvSpPr/>
          <p:nvPr/>
        </p:nvSpPr>
        <p:spPr>
          <a:xfrm flipH="1">
            <a:off x="1270712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2" name="Oval 201"/>
          <p:cNvSpPr/>
          <p:nvPr/>
        </p:nvSpPr>
        <p:spPr>
          <a:xfrm flipH="1">
            <a:off x="10776861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3" name="Oval 202"/>
          <p:cNvSpPr/>
          <p:nvPr/>
        </p:nvSpPr>
        <p:spPr>
          <a:xfrm flipH="1">
            <a:off x="11073928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4" name="Oval 203"/>
          <p:cNvSpPr/>
          <p:nvPr/>
        </p:nvSpPr>
        <p:spPr>
          <a:xfrm flipH="1">
            <a:off x="11370995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5" name="Oval 204"/>
          <p:cNvSpPr/>
          <p:nvPr/>
        </p:nvSpPr>
        <p:spPr>
          <a:xfrm flipH="1">
            <a:off x="11668062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6" name="Oval 205"/>
          <p:cNvSpPr/>
          <p:nvPr/>
        </p:nvSpPr>
        <p:spPr>
          <a:xfrm flipH="1">
            <a:off x="11965129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7" name="Oval 206"/>
          <p:cNvSpPr/>
          <p:nvPr/>
        </p:nvSpPr>
        <p:spPr>
          <a:xfrm flipH="1">
            <a:off x="12262197" y="514295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8" name="Oval 207"/>
          <p:cNvSpPr/>
          <p:nvPr/>
        </p:nvSpPr>
        <p:spPr>
          <a:xfrm flipH="1">
            <a:off x="379510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09" name="Oval 208"/>
          <p:cNvSpPr/>
          <p:nvPr/>
        </p:nvSpPr>
        <p:spPr>
          <a:xfrm flipH="1">
            <a:off x="973645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0" name="Oval 209"/>
          <p:cNvSpPr/>
          <p:nvPr/>
        </p:nvSpPr>
        <p:spPr>
          <a:xfrm flipH="1">
            <a:off x="1567779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1" name="Oval 210"/>
          <p:cNvSpPr/>
          <p:nvPr/>
        </p:nvSpPr>
        <p:spPr>
          <a:xfrm flipH="1">
            <a:off x="10479794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2" name="Oval 211"/>
          <p:cNvSpPr/>
          <p:nvPr/>
        </p:nvSpPr>
        <p:spPr>
          <a:xfrm flipH="1">
            <a:off x="82443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3" name="Oval 212"/>
          <p:cNvSpPr/>
          <p:nvPr/>
        </p:nvSpPr>
        <p:spPr>
          <a:xfrm flipH="1">
            <a:off x="676578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4" name="Oval 213"/>
          <p:cNvSpPr/>
          <p:nvPr/>
        </p:nvSpPr>
        <p:spPr>
          <a:xfrm flipH="1">
            <a:off x="1270712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5" name="Oval 214"/>
          <p:cNvSpPr/>
          <p:nvPr/>
        </p:nvSpPr>
        <p:spPr>
          <a:xfrm flipH="1">
            <a:off x="10776861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6" name="Oval 215"/>
          <p:cNvSpPr/>
          <p:nvPr/>
        </p:nvSpPr>
        <p:spPr>
          <a:xfrm flipH="1">
            <a:off x="11073928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7" name="Oval 216"/>
          <p:cNvSpPr/>
          <p:nvPr/>
        </p:nvSpPr>
        <p:spPr>
          <a:xfrm flipH="1">
            <a:off x="11370995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8" name="Oval 217"/>
          <p:cNvSpPr/>
          <p:nvPr/>
        </p:nvSpPr>
        <p:spPr>
          <a:xfrm flipH="1">
            <a:off x="11668062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19" name="Oval 218"/>
          <p:cNvSpPr/>
          <p:nvPr/>
        </p:nvSpPr>
        <p:spPr>
          <a:xfrm flipH="1">
            <a:off x="11965129" y="546716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0" name="Oval 219"/>
          <p:cNvSpPr/>
          <p:nvPr/>
        </p:nvSpPr>
        <p:spPr>
          <a:xfrm flipH="1">
            <a:off x="379510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1" name="Oval 220"/>
          <p:cNvSpPr/>
          <p:nvPr/>
        </p:nvSpPr>
        <p:spPr>
          <a:xfrm flipH="1">
            <a:off x="973645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2" name="Oval 221"/>
          <p:cNvSpPr/>
          <p:nvPr/>
        </p:nvSpPr>
        <p:spPr>
          <a:xfrm flipH="1">
            <a:off x="1567779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3" name="Oval 222"/>
          <p:cNvSpPr/>
          <p:nvPr/>
        </p:nvSpPr>
        <p:spPr>
          <a:xfrm flipH="1">
            <a:off x="10479794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4" name="Oval 223"/>
          <p:cNvSpPr/>
          <p:nvPr/>
        </p:nvSpPr>
        <p:spPr>
          <a:xfrm flipH="1">
            <a:off x="82443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5" name="Oval 224"/>
          <p:cNvSpPr/>
          <p:nvPr/>
        </p:nvSpPr>
        <p:spPr>
          <a:xfrm flipH="1">
            <a:off x="676578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6" name="Oval 225"/>
          <p:cNvSpPr/>
          <p:nvPr/>
        </p:nvSpPr>
        <p:spPr>
          <a:xfrm flipH="1">
            <a:off x="1270712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7" name="Oval 226"/>
          <p:cNvSpPr/>
          <p:nvPr/>
        </p:nvSpPr>
        <p:spPr>
          <a:xfrm flipH="1">
            <a:off x="10776861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8" name="Oval 227"/>
          <p:cNvSpPr/>
          <p:nvPr/>
        </p:nvSpPr>
        <p:spPr>
          <a:xfrm flipH="1">
            <a:off x="11073928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29" name="Oval 228"/>
          <p:cNvSpPr/>
          <p:nvPr/>
        </p:nvSpPr>
        <p:spPr>
          <a:xfrm flipH="1">
            <a:off x="11370995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0" name="Oval 229"/>
          <p:cNvSpPr/>
          <p:nvPr/>
        </p:nvSpPr>
        <p:spPr>
          <a:xfrm flipH="1">
            <a:off x="11668062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1" name="Oval 230"/>
          <p:cNvSpPr/>
          <p:nvPr/>
        </p:nvSpPr>
        <p:spPr>
          <a:xfrm flipH="1">
            <a:off x="11965129" y="5791382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2" name="Oval 231"/>
          <p:cNvSpPr/>
          <p:nvPr/>
        </p:nvSpPr>
        <p:spPr>
          <a:xfrm flipH="1">
            <a:off x="379510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3" name="Oval 232"/>
          <p:cNvSpPr/>
          <p:nvPr/>
        </p:nvSpPr>
        <p:spPr>
          <a:xfrm flipH="1">
            <a:off x="973645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4" name="Oval 233"/>
          <p:cNvSpPr/>
          <p:nvPr/>
        </p:nvSpPr>
        <p:spPr>
          <a:xfrm flipH="1">
            <a:off x="1567779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5" name="Oval 234"/>
          <p:cNvSpPr/>
          <p:nvPr/>
        </p:nvSpPr>
        <p:spPr>
          <a:xfrm flipH="1">
            <a:off x="10479794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6" name="Oval 235"/>
          <p:cNvSpPr/>
          <p:nvPr/>
        </p:nvSpPr>
        <p:spPr>
          <a:xfrm flipH="1">
            <a:off x="676578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7" name="Oval 236"/>
          <p:cNvSpPr/>
          <p:nvPr/>
        </p:nvSpPr>
        <p:spPr>
          <a:xfrm flipH="1">
            <a:off x="1270712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8" name="Oval 237"/>
          <p:cNvSpPr/>
          <p:nvPr/>
        </p:nvSpPr>
        <p:spPr>
          <a:xfrm flipH="1">
            <a:off x="10776861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39" name="Oval 238"/>
          <p:cNvSpPr/>
          <p:nvPr/>
        </p:nvSpPr>
        <p:spPr>
          <a:xfrm flipH="1">
            <a:off x="11073928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40" name="Oval 239"/>
          <p:cNvSpPr/>
          <p:nvPr/>
        </p:nvSpPr>
        <p:spPr>
          <a:xfrm flipH="1">
            <a:off x="11370995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41" name="Oval 240"/>
          <p:cNvSpPr/>
          <p:nvPr/>
        </p:nvSpPr>
        <p:spPr>
          <a:xfrm flipH="1">
            <a:off x="11668062" y="6115596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grpSp>
        <p:nvGrpSpPr>
          <p:cNvPr id="242" name="Group 241"/>
          <p:cNvGrpSpPr/>
          <p:nvPr/>
        </p:nvGrpSpPr>
        <p:grpSpPr>
          <a:xfrm>
            <a:off x="676578" y="6439809"/>
            <a:ext cx="10326499" cy="226216"/>
            <a:chOff x="676578" y="6439809"/>
            <a:chExt cx="10326499" cy="226216"/>
          </a:xfrm>
        </p:grpSpPr>
        <p:sp>
          <p:nvSpPr>
            <p:cNvPr id="243" name="Oval 242"/>
            <p:cNvSpPr/>
            <p:nvPr/>
          </p:nvSpPr>
          <p:spPr>
            <a:xfrm flipH="1">
              <a:off x="97364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4" name="Oval 243"/>
            <p:cNvSpPr/>
            <p:nvPr/>
          </p:nvSpPr>
          <p:spPr>
            <a:xfrm flipH="1">
              <a:off x="156777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5" name="Oval 244"/>
            <p:cNvSpPr/>
            <p:nvPr/>
          </p:nvSpPr>
          <p:spPr>
            <a:xfrm flipH="1">
              <a:off x="2458980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6" name="Oval 245"/>
            <p:cNvSpPr/>
            <p:nvPr/>
          </p:nvSpPr>
          <p:spPr>
            <a:xfrm flipH="1">
              <a:off x="335018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7" name="Oval 246"/>
            <p:cNvSpPr/>
            <p:nvPr/>
          </p:nvSpPr>
          <p:spPr>
            <a:xfrm flipH="1">
              <a:off x="4538451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8" name="Oval 247"/>
            <p:cNvSpPr/>
            <p:nvPr/>
          </p:nvSpPr>
          <p:spPr>
            <a:xfrm flipH="1">
              <a:off x="572671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49" name="Oval 248"/>
            <p:cNvSpPr/>
            <p:nvPr/>
          </p:nvSpPr>
          <p:spPr>
            <a:xfrm flipH="1">
              <a:off x="691498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0" name="Oval 249"/>
            <p:cNvSpPr/>
            <p:nvPr/>
          </p:nvSpPr>
          <p:spPr>
            <a:xfrm flipH="1">
              <a:off x="780618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1" name="Oval 250"/>
            <p:cNvSpPr/>
            <p:nvPr/>
          </p:nvSpPr>
          <p:spPr>
            <a:xfrm flipH="1">
              <a:off x="364724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2" name="Oval 251"/>
            <p:cNvSpPr/>
            <p:nvPr/>
          </p:nvSpPr>
          <p:spPr>
            <a:xfrm flipH="1">
              <a:off x="483551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3" name="Oval 252"/>
            <p:cNvSpPr/>
            <p:nvPr/>
          </p:nvSpPr>
          <p:spPr>
            <a:xfrm flipH="1">
              <a:off x="602378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4" name="Oval 253"/>
            <p:cNvSpPr/>
            <p:nvPr/>
          </p:nvSpPr>
          <p:spPr>
            <a:xfrm flipH="1">
              <a:off x="721205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5" name="Oval 254"/>
            <p:cNvSpPr/>
            <p:nvPr/>
          </p:nvSpPr>
          <p:spPr>
            <a:xfrm flipH="1">
              <a:off x="810325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6" name="Oval 255"/>
            <p:cNvSpPr/>
            <p:nvPr/>
          </p:nvSpPr>
          <p:spPr>
            <a:xfrm flipH="1">
              <a:off x="8697391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7" name="Oval 256"/>
            <p:cNvSpPr/>
            <p:nvPr/>
          </p:nvSpPr>
          <p:spPr>
            <a:xfrm flipH="1">
              <a:off x="929152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8" name="Oval 257"/>
            <p:cNvSpPr/>
            <p:nvPr/>
          </p:nvSpPr>
          <p:spPr>
            <a:xfrm flipH="1">
              <a:off x="9885659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59" name="Oval 258"/>
            <p:cNvSpPr/>
            <p:nvPr/>
          </p:nvSpPr>
          <p:spPr>
            <a:xfrm flipH="1">
              <a:off x="10479794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0" name="Oval 259"/>
            <p:cNvSpPr/>
            <p:nvPr/>
          </p:nvSpPr>
          <p:spPr>
            <a:xfrm flipH="1">
              <a:off x="67657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1" name="Oval 260"/>
            <p:cNvSpPr/>
            <p:nvPr/>
          </p:nvSpPr>
          <p:spPr>
            <a:xfrm flipH="1">
              <a:off x="127071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2" name="Oval 261"/>
            <p:cNvSpPr/>
            <p:nvPr/>
          </p:nvSpPr>
          <p:spPr>
            <a:xfrm flipH="1">
              <a:off x="186484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3" name="Oval 262"/>
            <p:cNvSpPr/>
            <p:nvPr/>
          </p:nvSpPr>
          <p:spPr>
            <a:xfrm flipH="1">
              <a:off x="275604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4" name="Oval 263"/>
            <p:cNvSpPr/>
            <p:nvPr/>
          </p:nvSpPr>
          <p:spPr>
            <a:xfrm flipH="1">
              <a:off x="394431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5" name="Oval 264"/>
            <p:cNvSpPr/>
            <p:nvPr/>
          </p:nvSpPr>
          <p:spPr>
            <a:xfrm flipH="1">
              <a:off x="513258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6" name="Oval 265"/>
            <p:cNvSpPr/>
            <p:nvPr/>
          </p:nvSpPr>
          <p:spPr>
            <a:xfrm flipH="1">
              <a:off x="6320853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7" name="Oval 266"/>
            <p:cNvSpPr/>
            <p:nvPr/>
          </p:nvSpPr>
          <p:spPr>
            <a:xfrm flipH="1">
              <a:off x="2161913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8" name="Oval 267"/>
            <p:cNvSpPr/>
            <p:nvPr/>
          </p:nvSpPr>
          <p:spPr>
            <a:xfrm flipH="1">
              <a:off x="3053115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69" name="Oval 268"/>
            <p:cNvSpPr/>
            <p:nvPr/>
          </p:nvSpPr>
          <p:spPr>
            <a:xfrm flipH="1">
              <a:off x="4241383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0" name="Oval 269"/>
            <p:cNvSpPr/>
            <p:nvPr/>
          </p:nvSpPr>
          <p:spPr>
            <a:xfrm flipH="1">
              <a:off x="542965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1" name="Oval 270"/>
            <p:cNvSpPr/>
            <p:nvPr/>
          </p:nvSpPr>
          <p:spPr>
            <a:xfrm flipH="1">
              <a:off x="6617921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2" name="Oval 271"/>
            <p:cNvSpPr/>
            <p:nvPr/>
          </p:nvSpPr>
          <p:spPr>
            <a:xfrm flipH="1">
              <a:off x="750912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3" name="Oval 272"/>
            <p:cNvSpPr/>
            <p:nvPr/>
          </p:nvSpPr>
          <p:spPr>
            <a:xfrm flipH="1">
              <a:off x="8400324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4" name="Oval 273"/>
            <p:cNvSpPr/>
            <p:nvPr/>
          </p:nvSpPr>
          <p:spPr>
            <a:xfrm flipH="1">
              <a:off x="8994458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5" name="Oval 274"/>
            <p:cNvSpPr/>
            <p:nvPr/>
          </p:nvSpPr>
          <p:spPr>
            <a:xfrm flipH="1">
              <a:off x="9588592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6" name="Oval 275"/>
            <p:cNvSpPr/>
            <p:nvPr/>
          </p:nvSpPr>
          <p:spPr>
            <a:xfrm flipH="1">
              <a:off x="10182726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277" name="Oval 276"/>
            <p:cNvSpPr/>
            <p:nvPr/>
          </p:nvSpPr>
          <p:spPr>
            <a:xfrm flipH="1">
              <a:off x="10776861" y="6439809"/>
              <a:ext cx="226216" cy="22621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softEdge rad="19050"/>
            </a:effectLst>
            <a:scene3d>
              <a:camera prst="orthographicFront"/>
              <a:lightRig rig="sunset" dir="t"/>
            </a:scene3d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78" name="Oval 277"/>
          <p:cNvSpPr/>
          <p:nvPr/>
        </p:nvSpPr>
        <p:spPr>
          <a:xfrm flipH="1">
            <a:off x="11073928" y="643980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79" name="Oval 278"/>
          <p:cNvSpPr/>
          <p:nvPr/>
        </p:nvSpPr>
        <p:spPr>
          <a:xfrm flipH="1">
            <a:off x="11370995" y="643980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0" name="Oval 279"/>
          <p:cNvSpPr/>
          <p:nvPr/>
        </p:nvSpPr>
        <p:spPr>
          <a:xfrm flipH="1">
            <a:off x="7505432" y="2776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1" name="Oval 280"/>
          <p:cNvSpPr/>
          <p:nvPr/>
        </p:nvSpPr>
        <p:spPr>
          <a:xfrm flipH="1">
            <a:off x="7208365" y="27765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2" name="Oval 281"/>
          <p:cNvSpPr/>
          <p:nvPr/>
        </p:nvSpPr>
        <p:spPr>
          <a:xfrm flipH="1">
            <a:off x="7505432" y="9260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3" name="Oval 282"/>
          <p:cNvSpPr/>
          <p:nvPr/>
        </p:nvSpPr>
        <p:spPr>
          <a:xfrm flipH="1">
            <a:off x="7208365" y="926087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4" name="Oval 283"/>
          <p:cNvSpPr/>
          <p:nvPr/>
        </p:nvSpPr>
        <p:spPr>
          <a:xfrm flipH="1">
            <a:off x="7505432" y="-4655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5" name="Oval 284"/>
          <p:cNvSpPr/>
          <p:nvPr/>
        </p:nvSpPr>
        <p:spPr>
          <a:xfrm flipH="1">
            <a:off x="7208365" y="-46554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6" name="Oval 285"/>
          <p:cNvSpPr/>
          <p:nvPr/>
        </p:nvSpPr>
        <p:spPr>
          <a:xfrm flipH="1">
            <a:off x="7505432" y="6018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7" name="Oval 286"/>
          <p:cNvSpPr/>
          <p:nvPr/>
        </p:nvSpPr>
        <p:spPr>
          <a:xfrm flipH="1">
            <a:off x="7208365" y="60187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8" name="Oval 287"/>
          <p:cNvSpPr/>
          <p:nvPr/>
        </p:nvSpPr>
        <p:spPr>
          <a:xfrm flipH="1">
            <a:off x="4551760" y="28527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89" name="Oval 288"/>
          <p:cNvSpPr/>
          <p:nvPr/>
        </p:nvSpPr>
        <p:spPr>
          <a:xfrm flipH="1">
            <a:off x="4848828" y="285275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0" name="Oval 289"/>
          <p:cNvSpPr/>
          <p:nvPr/>
        </p:nvSpPr>
        <p:spPr>
          <a:xfrm flipH="1">
            <a:off x="4551760" y="93370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1" name="Oval 290"/>
          <p:cNvSpPr/>
          <p:nvPr/>
        </p:nvSpPr>
        <p:spPr>
          <a:xfrm flipH="1">
            <a:off x="4848828" y="933703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2" name="Oval 291"/>
          <p:cNvSpPr/>
          <p:nvPr/>
        </p:nvSpPr>
        <p:spPr>
          <a:xfrm flipH="1">
            <a:off x="4551760" y="-3893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3" name="Oval 292"/>
          <p:cNvSpPr/>
          <p:nvPr/>
        </p:nvSpPr>
        <p:spPr>
          <a:xfrm flipH="1">
            <a:off x="4848828" y="-38938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4" name="Oval 293"/>
          <p:cNvSpPr/>
          <p:nvPr/>
        </p:nvSpPr>
        <p:spPr>
          <a:xfrm flipH="1">
            <a:off x="4551760" y="60948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5" name="Oval 294"/>
          <p:cNvSpPr/>
          <p:nvPr/>
        </p:nvSpPr>
        <p:spPr>
          <a:xfrm flipH="1">
            <a:off x="4848828" y="609489"/>
            <a:ext cx="226216" cy="226216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softEdge rad="19050"/>
          </a:effectLst>
          <a:scene3d>
            <a:camera prst="orthographicFront"/>
            <a:lightRig rig="sunset" dir="t"/>
          </a:scene3d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296" name="Freeform 295"/>
          <p:cNvSpPr/>
          <p:nvPr/>
        </p:nvSpPr>
        <p:spPr>
          <a:xfrm>
            <a:off x="-336838" y="-191975"/>
            <a:ext cx="12857975" cy="6945589"/>
          </a:xfrm>
          <a:custGeom>
            <a:avLst/>
            <a:gdLst>
              <a:gd name="connsiteX0" fmla="*/ 2643823 w 12857975"/>
              <a:gd name="connsiteY0" fmla="*/ 1482613 h 6945589"/>
              <a:gd name="connsiteX1" fmla="*/ 2220734 w 12857975"/>
              <a:gd name="connsiteY1" fmla="*/ 1905702 h 6945589"/>
              <a:gd name="connsiteX2" fmla="*/ 2220734 w 12857975"/>
              <a:gd name="connsiteY2" fmla="*/ 6112536 h 6945589"/>
              <a:gd name="connsiteX3" fmla="*/ 2643823 w 12857975"/>
              <a:gd name="connsiteY3" fmla="*/ 6535625 h 6945589"/>
              <a:gd name="connsiteX4" fmla="*/ 10301565 w 12857975"/>
              <a:gd name="connsiteY4" fmla="*/ 6535625 h 6945589"/>
              <a:gd name="connsiteX5" fmla="*/ 10724654 w 12857975"/>
              <a:gd name="connsiteY5" fmla="*/ 6112536 h 6945589"/>
              <a:gd name="connsiteX6" fmla="*/ 10724654 w 12857975"/>
              <a:gd name="connsiteY6" fmla="*/ 1905702 h 6945589"/>
              <a:gd name="connsiteX7" fmla="*/ 10301565 w 12857975"/>
              <a:gd name="connsiteY7" fmla="*/ 1482613 h 6945589"/>
              <a:gd name="connsiteX8" fmla="*/ 2533728 w 12857975"/>
              <a:gd name="connsiteY8" fmla="*/ 0 h 6945589"/>
              <a:gd name="connsiteX9" fmla="*/ 10381559 w 12857975"/>
              <a:gd name="connsiteY9" fmla="*/ 0 h 6945589"/>
              <a:gd name="connsiteX10" fmla="*/ 10708266 w 12857975"/>
              <a:gd name="connsiteY10" fmla="*/ 184522 h 6945589"/>
              <a:gd name="connsiteX11" fmla="*/ 12768295 w 12857975"/>
              <a:gd name="connsiteY11" fmla="*/ 2290151 h 6945589"/>
              <a:gd name="connsiteX12" fmla="*/ 12857975 w 12857975"/>
              <a:gd name="connsiteY12" fmla="*/ 2481592 h 6945589"/>
              <a:gd name="connsiteX13" fmla="*/ 12857975 w 12857975"/>
              <a:gd name="connsiteY13" fmla="*/ 5943525 h 6945589"/>
              <a:gd name="connsiteX14" fmla="*/ 12809904 w 12857975"/>
              <a:gd name="connsiteY14" fmla="*/ 6052081 h 6945589"/>
              <a:gd name="connsiteX15" fmla="*/ 12344277 w 12857975"/>
              <a:gd name="connsiteY15" fmla="*/ 6793351 h 6945589"/>
              <a:gd name="connsiteX16" fmla="*/ 12220972 w 12857975"/>
              <a:gd name="connsiteY16" fmla="*/ 6945589 h 6945589"/>
              <a:gd name="connsiteX17" fmla="*/ 694316 w 12857975"/>
              <a:gd name="connsiteY17" fmla="*/ 6945589 h 6945589"/>
              <a:gd name="connsiteX18" fmla="*/ 571011 w 12857975"/>
              <a:gd name="connsiteY18" fmla="*/ 6793351 h 6945589"/>
              <a:gd name="connsiteX19" fmla="*/ 105385 w 12857975"/>
              <a:gd name="connsiteY19" fmla="*/ 6052081 h 6945589"/>
              <a:gd name="connsiteX20" fmla="*/ 0 w 12857975"/>
              <a:gd name="connsiteY20" fmla="*/ 5814097 h 6945589"/>
              <a:gd name="connsiteX21" fmla="*/ 0 w 12857975"/>
              <a:gd name="connsiteY21" fmla="*/ 2603938 h 6945589"/>
              <a:gd name="connsiteX22" fmla="*/ 146992 w 12857975"/>
              <a:gd name="connsiteY22" fmla="*/ 2290153 h 6945589"/>
              <a:gd name="connsiteX23" fmla="*/ 2207021 w 12857975"/>
              <a:gd name="connsiteY23" fmla="*/ 184522 h 694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857975" h="6945589">
                <a:moveTo>
                  <a:pt x="2643823" y="1482613"/>
                </a:moveTo>
                <a:cubicBezTo>
                  <a:pt x="2410160" y="1482613"/>
                  <a:pt x="2220734" y="1672036"/>
                  <a:pt x="2220734" y="1905702"/>
                </a:cubicBezTo>
                <a:lnTo>
                  <a:pt x="2220734" y="6112536"/>
                </a:lnTo>
                <a:cubicBezTo>
                  <a:pt x="2220734" y="6346202"/>
                  <a:pt x="2410160" y="6535625"/>
                  <a:pt x="2643823" y="6535625"/>
                </a:cubicBezTo>
                <a:lnTo>
                  <a:pt x="10301565" y="6535625"/>
                </a:lnTo>
                <a:cubicBezTo>
                  <a:pt x="10535231" y="6535625"/>
                  <a:pt x="10724654" y="6346202"/>
                  <a:pt x="10724654" y="6112536"/>
                </a:cubicBezTo>
                <a:lnTo>
                  <a:pt x="10724654" y="1905702"/>
                </a:lnTo>
                <a:cubicBezTo>
                  <a:pt x="10724654" y="1672036"/>
                  <a:pt x="10535231" y="1482613"/>
                  <a:pt x="10301565" y="1482613"/>
                </a:cubicBezTo>
                <a:close/>
                <a:moveTo>
                  <a:pt x="2533728" y="0"/>
                </a:moveTo>
                <a:lnTo>
                  <a:pt x="10381559" y="0"/>
                </a:lnTo>
                <a:lnTo>
                  <a:pt x="10708266" y="184522"/>
                </a:lnTo>
                <a:cubicBezTo>
                  <a:pt x="11613649" y="735932"/>
                  <a:pt x="12329101" y="1459652"/>
                  <a:pt x="12768295" y="2290151"/>
                </a:cubicBezTo>
                <a:lnTo>
                  <a:pt x="12857975" y="2481592"/>
                </a:lnTo>
                <a:lnTo>
                  <a:pt x="12857975" y="5943525"/>
                </a:lnTo>
                <a:lnTo>
                  <a:pt x="12809904" y="6052081"/>
                </a:lnTo>
                <a:cubicBezTo>
                  <a:pt x="12680275" y="6309717"/>
                  <a:pt x="12524228" y="6557443"/>
                  <a:pt x="12344277" y="6793351"/>
                </a:cubicBezTo>
                <a:lnTo>
                  <a:pt x="12220972" y="6945589"/>
                </a:lnTo>
                <a:lnTo>
                  <a:pt x="694316" y="6945589"/>
                </a:lnTo>
                <a:lnTo>
                  <a:pt x="571011" y="6793351"/>
                </a:lnTo>
                <a:cubicBezTo>
                  <a:pt x="391061" y="6557443"/>
                  <a:pt x="235014" y="6309717"/>
                  <a:pt x="105385" y="6052081"/>
                </a:cubicBezTo>
                <a:lnTo>
                  <a:pt x="0" y="5814097"/>
                </a:lnTo>
                <a:lnTo>
                  <a:pt x="0" y="2603938"/>
                </a:lnTo>
                <a:lnTo>
                  <a:pt x="146992" y="2290153"/>
                </a:lnTo>
                <a:cubicBezTo>
                  <a:pt x="586186" y="1459653"/>
                  <a:pt x="1301638" y="735933"/>
                  <a:pt x="2207021" y="184522"/>
                </a:cubicBezTo>
                <a:close/>
              </a:path>
            </a:pathLst>
          </a:custGeom>
          <a:noFill/>
          <a:ln w="304800" cap="rnd">
            <a:solidFill>
              <a:schemeClr val="tx1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" name="Freeform 296"/>
          <p:cNvSpPr/>
          <p:nvPr/>
        </p:nvSpPr>
        <p:spPr>
          <a:xfrm>
            <a:off x="-336838" y="-191975"/>
            <a:ext cx="12857975" cy="6945589"/>
          </a:xfrm>
          <a:custGeom>
            <a:avLst/>
            <a:gdLst>
              <a:gd name="connsiteX0" fmla="*/ 2643823 w 12857975"/>
              <a:gd name="connsiteY0" fmla="*/ 1482613 h 6945589"/>
              <a:gd name="connsiteX1" fmla="*/ 2220734 w 12857975"/>
              <a:gd name="connsiteY1" fmla="*/ 1905702 h 6945589"/>
              <a:gd name="connsiteX2" fmla="*/ 2220734 w 12857975"/>
              <a:gd name="connsiteY2" fmla="*/ 6112536 h 6945589"/>
              <a:gd name="connsiteX3" fmla="*/ 2643823 w 12857975"/>
              <a:gd name="connsiteY3" fmla="*/ 6535625 h 6945589"/>
              <a:gd name="connsiteX4" fmla="*/ 10301565 w 12857975"/>
              <a:gd name="connsiteY4" fmla="*/ 6535625 h 6945589"/>
              <a:gd name="connsiteX5" fmla="*/ 10724654 w 12857975"/>
              <a:gd name="connsiteY5" fmla="*/ 6112536 h 6945589"/>
              <a:gd name="connsiteX6" fmla="*/ 10724654 w 12857975"/>
              <a:gd name="connsiteY6" fmla="*/ 1905702 h 6945589"/>
              <a:gd name="connsiteX7" fmla="*/ 10301565 w 12857975"/>
              <a:gd name="connsiteY7" fmla="*/ 1482613 h 6945589"/>
              <a:gd name="connsiteX8" fmla="*/ 2533728 w 12857975"/>
              <a:gd name="connsiteY8" fmla="*/ 0 h 6945589"/>
              <a:gd name="connsiteX9" fmla="*/ 10381559 w 12857975"/>
              <a:gd name="connsiteY9" fmla="*/ 0 h 6945589"/>
              <a:gd name="connsiteX10" fmla="*/ 10708266 w 12857975"/>
              <a:gd name="connsiteY10" fmla="*/ 184522 h 6945589"/>
              <a:gd name="connsiteX11" fmla="*/ 12768295 w 12857975"/>
              <a:gd name="connsiteY11" fmla="*/ 2290151 h 6945589"/>
              <a:gd name="connsiteX12" fmla="*/ 12857975 w 12857975"/>
              <a:gd name="connsiteY12" fmla="*/ 2481592 h 6945589"/>
              <a:gd name="connsiteX13" fmla="*/ 12857975 w 12857975"/>
              <a:gd name="connsiteY13" fmla="*/ 5943525 h 6945589"/>
              <a:gd name="connsiteX14" fmla="*/ 12809904 w 12857975"/>
              <a:gd name="connsiteY14" fmla="*/ 6052081 h 6945589"/>
              <a:gd name="connsiteX15" fmla="*/ 12344277 w 12857975"/>
              <a:gd name="connsiteY15" fmla="*/ 6793351 h 6945589"/>
              <a:gd name="connsiteX16" fmla="*/ 12220972 w 12857975"/>
              <a:gd name="connsiteY16" fmla="*/ 6945589 h 6945589"/>
              <a:gd name="connsiteX17" fmla="*/ 694316 w 12857975"/>
              <a:gd name="connsiteY17" fmla="*/ 6945589 h 6945589"/>
              <a:gd name="connsiteX18" fmla="*/ 571011 w 12857975"/>
              <a:gd name="connsiteY18" fmla="*/ 6793351 h 6945589"/>
              <a:gd name="connsiteX19" fmla="*/ 105385 w 12857975"/>
              <a:gd name="connsiteY19" fmla="*/ 6052081 h 6945589"/>
              <a:gd name="connsiteX20" fmla="*/ 0 w 12857975"/>
              <a:gd name="connsiteY20" fmla="*/ 5814097 h 6945589"/>
              <a:gd name="connsiteX21" fmla="*/ 0 w 12857975"/>
              <a:gd name="connsiteY21" fmla="*/ 2603938 h 6945589"/>
              <a:gd name="connsiteX22" fmla="*/ 146992 w 12857975"/>
              <a:gd name="connsiteY22" fmla="*/ 2290153 h 6945589"/>
              <a:gd name="connsiteX23" fmla="*/ 2207021 w 12857975"/>
              <a:gd name="connsiteY23" fmla="*/ 184522 h 6945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857975" h="6945589">
                <a:moveTo>
                  <a:pt x="2643823" y="1482613"/>
                </a:moveTo>
                <a:cubicBezTo>
                  <a:pt x="2410160" y="1482613"/>
                  <a:pt x="2220734" y="1672036"/>
                  <a:pt x="2220734" y="1905702"/>
                </a:cubicBezTo>
                <a:lnTo>
                  <a:pt x="2220734" y="6112536"/>
                </a:lnTo>
                <a:cubicBezTo>
                  <a:pt x="2220734" y="6346202"/>
                  <a:pt x="2410160" y="6535625"/>
                  <a:pt x="2643823" y="6535625"/>
                </a:cubicBezTo>
                <a:lnTo>
                  <a:pt x="10301565" y="6535625"/>
                </a:lnTo>
                <a:cubicBezTo>
                  <a:pt x="10535231" y="6535625"/>
                  <a:pt x="10724654" y="6346202"/>
                  <a:pt x="10724654" y="6112536"/>
                </a:cubicBezTo>
                <a:lnTo>
                  <a:pt x="10724654" y="1905702"/>
                </a:lnTo>
                <a:cubicBezTo>
                  <a:pt x="10724654" y="1672036"/>
                  <a:pt x="10535231" y="1482613"/>
                  <a:pt x="10301565" y="1482613"/>
                </a:cubicBezTo>
                <a:close/>
                <a:moveTo>
                  <a:pt x="2533728" y="0"/>
                </a:moveTo>
                <a:lnTo>
                  <a:pt x="10381559" y="0"/>
                </a:lnTo>
                <a:lnTo>
                  <a:pt x="10708266" y="184522"/>
                </a:lnTo>
                <a:cubicBezTo>
                  <a:pt x="11613649" y="735932"/>
                  <a:pt x="12329101" y="1459652"/>
                  <a:pt x="12768295" y="2290151"/>
                </a:cubicBezTo>
                <a:lnTo>
                  <a:pt x="12857975" y="2481592"/>
                </a:lnTo>
                <a:lnTo>
                  <a:pt x="12857975" y="5943525"/>
                </a:lnTo>
                <a:lnTo>
                  <a:pt x="12809904" y="6052081"/>
                </a:lnTo>
                <a:cubicBezTo>
                  <a:pt x="12680275" y="6309717"/>
                  <a:pt x="12524228" y="6557443"/>
                  <a:pt x="12344277" y="6793351"/>
                </a:cubicBezTo>
                <a:lnTo>
                  <a:pt x="12220972" y="6945589"/>
                </a:lnTo>
                <a:lnTo>
                  <a:pt x="694316" y="6945589"/>
                </a:lnTo>
                <a:lnTo>
                  <a:pt x="571011" y="6793351"/>
                </a:lnTo>
                <a:cubicBezTo>
                  <a:pt x="391061" y="6557443"/>
                  <a:pt x="235014" y="6309717"/>
                  <a:pt x="105385" y="6052081"/>
                </a:cubicBezTo>
                <a:lnTo>
                  <a:pt x="0" y="5814097"/>
                </a:lnTo>
                <a:lnTo>
                  <a:pt x="0" y="2603938"/>
                </a:lnTo>
                <a:lnTo>
                  <a:pt x="146992" y="2290153"/>
                </a:lnTo>
                <a:cubicBezTo>
                  <a:pt x="586186" y="1459653"/>
                  <a:pt x="1301638" y="735933"/>
                  <a:pt x="2207021" y="184522"/>
                </a:cubicBezTo>
                <a:close/>
              </a:path>
            </a:pathLst>
          </a:custGeom>
          <a:noFill/>
          <a:ln w="101600" cap="rnd">
            <a:gradFill>
              <a:gsLst>
                <a:gs pos="50000">
                  <a:schemeClr val="accent2"/>
                </a:gs>
                <a:gs pos="100000">
                  <a:schemeClr val="accent4"/>
                </a:gs>
              </a:gsLst>
              <a:lin ang="5400000" scaled="1"/>
            </a:gra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8" name="ScoreBox"/>
          <p:cNvSpPr/>
          <p:nvPr/>
        </p:nvSpPr>
        <p:spPr>
          <a:xfrm>
            <a:off x="5118494" y="119434"/>
            <a:ext cx="1993113" cy="986852"/>
          </a:xfrm>
          <a:prstGeom prst="roundRect">
            <a:avLst>
              <a:gd name="adj" fmla="val 13950"/>
            </a:avLst>
          </a:prstGeom>
          <a:blipFill dpi="0"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 l="-15000" t="-15000" r="-7000" b="-140000"/>
            </a:stretch>
          </a:blip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299" name="BGMSFX">
            <a:hlinkClick r:id="" action="ppaction://noaction">
              <a:snd r:embed="rId7" name="6 Fast money win.WAV"/>
            </a:hlinkClick>
          </p:cNvPr>
          <p:cNvSpPr/>
          <p:nvPr/>
        </p:nvSpPr>
        <p:spPr>
          <a:xfrm>
            <a:off x="7818183" y="6598168"/>
            <a:ext cx="314899" cy="1828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Over300">
            <a:hlinkClick r:id="" action="ppaction://noaction">
              <a:snd r:embed="rId8" name="5 Go to break after main game win.WAV"/>
            </a:hlinkClick>
          </p:cNvPr>
          <p:cNvSpPr/>
          <p:nvPr/>
        </p:nvSpPr>
        <p:spPr>
          <a:xfrm>
            <a:off x="7386398" y="6567195"/>
            <a:ext cx="236185" cy="2483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Demi Cond" panose="020B0706030402020204" pitchFamily="34" charset="0"/>
            </a:endParaRPr>
          </a:p>
        </p:txBody>
      </p:sp>
      <p:sp>
        <p:nvSpPr>
          <p:cNvPr id="301" name="Rectangle 300"/>
          <p:cNvSpPr/>
          <p:nvPr/>
        </p:nvSpPr>
        <p:spPr>
          <a:xfrm>
            <a:off x="0" y="6553200"/>
            <a:ext cx="12161520" cy="316228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02" name="StrikeFX">
            <a:hlinkClick r:id="" action="ppaction://noaction">
              <a:snd r:embed="rId9" name="ffstrike.wav"/>
            </a:hlinkClick>
          </p:cNvPr>
          <p:cNvSpPr/>
          <p:nvPr/>
        </p:nvSpPr>
        <p:spPr>
          <a:xfrm>
            <a:off x="7769595" y="6627473"/>
            <a:ext cx="243275" cy="239532"/>
          </a:xfrm>
          <a:prstGeom prst="rect">
            <a:avLst/>
          </a:prstGeom>
          <a:solidFill>
            <a:sysClr val="windowText" lastClr="000000">
              <a:lumMod val="85000"/>
              <a:lumOff val="1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X</a:t>
            </a:r>
          </a:p>
        </p:txBody>
      </p:sp>
      <p:sp>
        <p:nvSpPr>
          <p:cNvPr id="303" name="Rectangle 5"/>
          <p:cNvSpPr>
            <a:spLocks noChangeArrowheads="1"/>
          </p:cNvSpPr>
          <p:nvPr/>
        </p:nvSpPr>
        <p:spPr bwMode="auto">
          <a:xfrm>
            <a:off x="2184453" y="5036644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4" name="Rectangle 5"/>
          <p:cNvSpPr>
            <a:spLocks noChangeArrowheads="1"/>
          </p:cNvSpPr>
          <p:nvPr/>
        </p:nvSpPr>
        <p:spPr bwMode="auto">
          <a:xfrm>
            <a:off x="2184453" y="3887602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5" name="Rectangle 5"/>
          <p:cNvSpPr>
            <a:spLocks noChangeArrowheads="1"/>
          </p:cNvSpPr>
          <p:nvPr/>
        </p:nvSpPr>
        <p:spPr bwMode="auto">
          <a:xfrm>
            <a:off x="2184453" y="2735241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6" name="Rectangle 5"/>
          <p:cNvSpPr>
            <a:spLocks noChangeArrowheads="1"/>
          </p:cNvSpPr>
          <p:nvPr/>
        </p:nvSpPr>
        <p:spPr bwMode="auto">
          <a:xfrm>
            <a:off x="2184453" y="1582880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7" name="Rectangle 5"/>
          <p:cNvSpPr>
            <a:spLocks noChangeArrowheads="1"/>
          </p:cNvSpPr>
          <p:nvPr/>
        </p:nvSpPr>
        <p:spPr bwMode="auto">
          <a:xfrm>
            <a:off x="6201211" y="5036644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8" name="Rectangle 5"/>
          <p:cNvSpPr>
            <a:spLocks noChangeArrowheads="1"/>
          </p:cNvSpPr>
          <p:nvPr/>
        </p:nvSpPr>
        <p:spPr bwMode="auto">
          <a:xfrm>
            <a:off x="6201211" y="3887602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09" name="Rectangle 5"/>
          <p:cNvSpPr>
            <a:spLocks noChangeArrowheads="1"/>
          </p:cNvSpPr>
          <p:nvPr/>
        </p:nvSpPr>
        <p:spPr bwMode="auto">
          <a:xfrm>
            <a:off x="6201211" y="2735241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0" name="Rectangle 5"/>
          <p:cNvSpPr>
            <a:spLocks noChangeArrowheads="1"/>
          </p:cNvSpPr>
          <p:nvPr/>
        </p:nvSpPr>
        <p:spPr bwMode="auto">
          <a:xfrm>
            <a:off x="6201211" y="1582880"/>
            <a:ext cx="3892412" cy="1013311"/>
          </a:xfrm>
          <a:prstGeom prst="rect">
            <a:avLst/>
          </a:prstGeom>
          <a:gradFill>
            <a:gsLst>
              <a:gs pos="0">
                <a:srgbClr val="3399FF"/>
              </a:gs>
              <a:gs pos="100000">
                <a:srgbClr val="0000FF"/>
              </a:gs>
            </a:gsLst>
            <a:lin ang="5400000" scaled="1"/>
          </a:gradFill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1" name="Rectangle 5"/>
          <p:cNvSpPr>
            <a:spLocks noChangeArrowheads="1"/>
          </p:cNvSpPr>
          <p:nvPr/>
        </p:nvSpPr>
        <p:spPr bwMode="auto">
          <a:xfrm>
            <a:off x="2184453" y="1582880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2" name="Rectangle 5"/>
          <p:cNvSpPr>
            <a:spLocks noChangeArrowheads="1"/>
          </p:cNvSpPr>
          <p:nvPr/>
        </p:nvSpPr>
        <p:spPr bwMode="auto">
          <a:xfrm>
            <a:off x="2184453" y="2735241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3" name="Rectangle 5"/>
          <p:cNvSpPr>
            <a:spLocks noChangeArrowheads="1"/>
          </p:cNvSpPr>
          <p:nvPr/>
        </p:nvSpPr>
        <p:spPr bwMode="auto">
          <a:xfrm>
            <a:off x="2184453" y="3887602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4" name="Rectangle 5"/>
          <p:cNvSpPr>
            <a:spLocks noChangeArrowheads="1"/>
          </p:cNvSpPr>
          <p:nvPr/>
        </p:nvSpPr>
        <p:spPr bwMode="auto">
          <a:xfrm>
            <a:off x="2184453" y="5036644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5" name="Rectangle 5"/>
          <p:cNvSpPr>
            <a:spLocks noChangeArrowheads="1"/>
          </p:cNvSpPr>
          <p:nvPr/>
        </p:nvSpPr>
        <p:spPr bwMode="auto">
          <a:xfrm>
            <a:off x="6201211" y="1582880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6" name="Rectangle 5"/>
          <p:cNvSpPr>
            <a:spLocks noChangeArrowheads="1"/>
          </p:cNvSpPr>
          <p:nvPr/>
        </p:nvSpPr>
        <p:spPr bwMode="auto">
          <a:xfrm>
            <a:off x="6201211" y="2735241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7" name="Rectangle 5"/>
          <p:cNvSpPr>
            <a:spLocks noChangeArrowheads="1"/>
          </p:cNvSpPr>
          <p:nvPr/>
        </p:nvSpPr>
        <p:spPr bwMode="auto">
          <a:xfrm>
            <a:off x="6201211" y="3887602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18" name="Rectangle 5"/>
          <p:cNvSpPr>
            <a:spLocks noChangeArrowheads="1"/>
          </p:cNvSpPr>
          <p:nvPr/>
        </p:nvSpPr>
        <p:spPr bwMode="auto">
          <a:xfrm>
            <a:off x="6201211" y="5036644"/>
            <a:ext cx="3892412" cy="1013311"/>
          </a:xfrm>
          <a:prstGeom prst="rect">
            <a:avLst/>
          </a:prstGeom>
          <a:noFill/>
          <a:ln w="69850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323" name="Rectangle 322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27" name="Canx1" hidden="1">
            <a:hlinkClick r:id="" action="ppaction://macro?name=Strike"/>
          </p:cNvPr>
          <p:cNvSpPr/>
          <p:nvPr/>
        </p:nvSpPr>
        <p:spPr>
          <a:xfrm>
            <a:off x="10152318" y="6505641"/>
            <a:ext cx="548640" cy="31691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FF0000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28" name="Canx2" hidden="1">
            <a:hlinkClick r:id="" action="ppaction://macro?name=Strike"/>
          </p:cNvPr>
          <p:cNvSpPr/>
          <p:nvPr/>
        </p:nvSpPr>
        <p:spPr>
          <a:xfrm>
            <a:off x="10800472" y="6505641"/>
            <a:ext cx="548640" cy="31691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FF0000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29" name="Canx3" hidden="1">
            <a:hlinkClick r:id="" action="ppaction://macro?name=Strike"/>
          </p:cNvPr>
          <p:cNvSpPr/>
          <p:nvPr/>
        </p:nvSpPr>
        <p:spPr>
          <a:xfrm>
            <a:off x="11448627" y="6505641"/>
            <a:ext cx="548640" cy="31691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FF0000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30" name="BackToScores" hidden="1">
            <a:hlinkClick r:id="" action="ppaction://macro?name=ReturnToScores"/>
          </p:cNvPr>
          <p:cNvSpPr/>
          <p:nvPr/>
        </p:nvSpPr>
        <p:spPr>
          <a:xfrm>
            <a:off x="1828800" y="6508751"/>
            <a:ext cx="1737360" cy="32004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lIns="0" rIns="0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BACK TO SCORES</a:t>
            </a:r>
          </a:p>
        </p:txBody>
      </p:sp>
      <p:grpSp>
        <p:nvGrpSpPr>
          <p:cNvPr id="331" name="Group 330"/>
          <p:cNvGrpSpPr/>
          <p:nvPr/>
        </p:nvGrpSpPr>
        <p:grpSpPr>
          <a:xfrm>
            <a:off x="2173689" y="1582880"/>
            <a:ext cx="3892412" cy="1013311"/>
            <a:chOff x="-2362200" y="7254032"/>
            <a:chExt cx="3892412" cy="1124886"/>
          </a:xfrm>
        </p:grpSpPr>
        <p:sp>
          <p:nvSpPr>
            <p:cNvPr id="332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33" name="Group 332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34" name="Rectangle 333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35" name="Rectangle 334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36" name="Group 335"/>
          <p:cNvGrpSpPr/>
          <p:nvPr/>
        </p:nvGrpSpPr>
        <p:grpSpPr>
          <a:xfrm>
            <a:off x="2173689" y="2735241"/>
            <a:ext cx="3892412" cy="1013311"/>
            <a:chOff x="-2362200" y="7254032"/>
            <a:chExt cx="3892412" cy="1124886"/>
          </a:xfrm>
        </p:grpSpPr>
        <p:sp>
          <p:nvSpPr>
            <p:cNvPr id="337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38" name="Group 337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39" name="Rectangle 338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40" name="Rectangle 339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41" name="Group 340"/>
          <p:cNvGrpSpPr/>
          <p:nvPr/>
        </p:nvGrpSpPr>
        <p:grpSpPr>
          <a:xfrm>
            <a:off x="2173689" y="3887602"/>
            <a:ext cx="3892412" cy="1013311"/>
            <a:chOff x="-2362200" y="7254032"/>
            <a:chExt cx="3892412" cy="1124886"/>
          </a:xfrm>
        </p:grpSpPr>
        <p:sp>
          <p:nvSpPr>
            <p:cNvPr id="342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43" name="Group 342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44" name="Rectangle 343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45" name="Rectangle 344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46" name="Group 345"/>
          <p:cNvGrpSpPr/>
          <p:nvPr/>
        </p:nvGrpSpPr>
        <p:grpSpPr>
          <a:xfrm>
            <a:off x="2173689" y="5036644"/>
            <a:ext cx="3892412" cy="1013311"/>
            <a:chOff x="-2362200" y="7254032"/>
            <a:chExt cx="3892412" cy="1124886"/>
          </a:xfrm>
        </p:grpSpPr>
        <p:sp>
          <p:nvSpPr>
            <p:cNvPr id="347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48" name="Group 347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49" name="Rectangle 348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50" name="Rectangle 349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51" name="Group 350"/>
          <p:cNvGrpSpPr/>
          <p:nvPr/>
        </p:nvGrpSpPr>
        <p:grpSpPr>
          <a:xfrm>
            <a:off x="6182249" y="1582880"/>
            <a:ext cx="3892412" cy="1013311"/>
            <a:chOff x="-2362200" y="7254032"/>
            <a:chExt cx="3892412" cy="1124886"/>
          </a:xfrm>
        </p:grpSpPr>
        <p:sp>
          <p:nvSpPr>
            <p:cNvPr id="352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53" name="Group 352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54" name="Rectangle 353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55" name="Rectangle 354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56" name="Group 355"/>
          <p:cNvGrpSpPr/>
          <p:nvPr/>
        </p:nvGrpSpPr>
        <p:grpSpPr>
          <a:xfrm>
            <a:off x="6182249" y="2735241"/>
            <a:ext cx="3892412" cy="1013311"/>
            <a:chOff x="-2362200" y="7254032"/>
            <a:chExt cx="3892412" cy="1124886"/>
          </a:xfrm>
        </p:grpSpPr>
        <p:sp>
          <p:nvSpPr>
            <p:cNvPr id="357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58" name="Group 357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59" name="Rectangle 358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60" name="Rectangle 359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61" name="Group 360"/>
          <p:cNvGrpSpPr/>
          <p:nvPr/>
        </p:nvGrpSpPr>
        <p:grpSpPr>
          <a:xfrm>
            <a:off x="6182249" y="3887602"/>
            <a:ext cx="3892412" cy="1013311"/>
            <a:chOff x="-2362200" y="7254032"/>
            <a:chExt cx="3892412" cy="1124886"/>
          </a:xfrm>
        </p:grpSpPr>
        <p:sp>
          <p:nvSpPr>
            <p:cNvPr id="362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63" name="Group 362"/>
            <p:cNvGrpSpPr/>
            <p:nvPr/>
          </p:nvGrpSpPr>
          <p:grpSpPr>
            <a:xfrm>
              <a:off x="-2286000" y="7334833"/>
              <a:ext cx="3739115" cy="966949"/>
              <a:chOff x="-2324100" y="7049143"/>
              <a:chExt cx="3581400" cy="1066800"/>
            </a:xfrm>
          </p:grpSpPr>
          <p:sp>
            <p:nvSpPr>
              <p:cNvPr id="364" name="Rectangle 363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65" name="Rectangle 364"/>
              <p:cNvSpPr/>
              <p:nvPr/>
            </p:nvSpPr>
            <p:spPr>
              <a:xfrm>
                <a:off x="419100" y="7049143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grpSp>
        <p:nvGrpSpPr>
          <p:cNvPr id="366" name="Group 365"/>
          <p:cNvGrpSpPr/>
          <p:nvPr/>
        </p:nvGrpSpPr>
        <p:grpSpPr>
          <a:xfrm>
            <a:off x="6182249" y="5036644"/>
            <a:ext cx="3892412" cy="1013311"/>
            <a:chOff x="-2362200" y="7254032"/>
            <a:chExt cx="3892412" cy="1124886"/>
          </a:xfrm>
        </p:grpSpPr>
        <p:sp>
          <p:nvSpPr>
            <p:cNvPr id="367" name="Rectangle 5"/>
            <p:cNvSpPr>
              <a:spLocks noChangeArrowheads="1"/>
            </p:cNvSpPr>
            <p:nvPr/>
          </p:nvSpPr>
          <p:spPr bwMode="auto">
            <a:xfrm>
              <a:off x="-2362200" y="7254032"/>
              <a:ext cx="3892412" cy="1124886"/>
            </a:xfrm>
            <a:prstGeom prst="rect">
              <a:avLst/>
            </a:prstGeom>
            <a:noFill/>
            <a:ln w="69850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grpSp>
          <p:nvGrpSpPr>
            <p:cNvPr id="368" name="Group 367"/>
            <p:cNvGrpSpPr/>
            <p:nvPr/>
          </p:nvGrpSpPr>
          <p:grpSpPr>
            <a:xfrm>
              <a:off x="-2286000" y="7334834"/>
              <a:ext cx="3739115" cy="966950"/>
              <a:chOff x="-2324100" y="7049143"/>
              <a:chExt cx="3581400" cy="1066801"/>
            </a:xfrm>
          </p:grpSpPr>
          <p:sp>
            <p:nvSpPr>
              <p:cNvPr id="369" name="Rectangle 368"/>
              <p:cNvSpPr/>
              <p:nvPr/>
            </p:nvSpPr>
            <p:spPr>
              <a:xfrm>
                <a:off x="-2324100" y="7049143"/>
                <a:ext cx="2743200" cy="1066800"/>
              </a:xfrm>
              <a:prstGeom prst="rect">
                <a:avLst/>
              </a:prstGeom>
              <a:gradFill>
                <a:gsLst>
                  <a:gs pos="0">
                    <a:srgbClr val="002060"/>
                  </a:gs>
                  <a:gs pos="100000">
                    <a:sysClr val="windowText" lastClr="000000"/>
                  </a:gs>
                </a:gsLst>
                <a:lin ang="5400000" scaled="1"/>
              </a:gra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64592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70" name="Rectangle 369"/>
              <p:cNvSpPr/>
              <p:nvPr/>
            </p:nvSpPr>
            <p:spPr>
              <a:xfrm>
                <a:off x="419100" y="7049144"/>
                <a:ext cx="838200" cy="1066800"/>
              </a:xfrm>
              <a:prstGeom prst="rect">
                <a:avLst/>
              </a:prstGeom>
              <a:solidFill>
                <a:srgbClr val="0000FF"/>
              </a:solidFill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tIns="182880"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6000" b="1" i="0" u="none" strike="noStrike" kern="0" cap="none" spc="0" normalizeH="0" baseline="0" noProof="0" dirty="0">
                  <a:ln>
                    <a:solidFill>
                      <a:prstClr val="white">
                        <a:lumMod val="50000"/>
                      </a:prstClr>
                    </a:solidFill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ranklin Gothic Demi Cond" panose="020B0706030402020204" pitchFamily="34" charset="0"/>
                  <a:ea typeface="+mn-ea"/>
                  <a:cs typeface="Arial Unicode MS" panose="020B0604020202020204" pitchFamily="34" charset="-128"/>
                </a:endParaRPr>
              </a:p>
            </p:txBody>
          </p:sp>
        </p:grpSp>
      </p:grpSp>
      <p:sp>
        <p:nvSpPr>
          <p:cNvPr id="371" name="Oval 8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7245245" y="5096321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72" name="Oval 7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7245245" y="3947279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373" name="Oval 6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7245245" y="2794918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374" name="Oval 5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7245245" y="1642557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375" name="Oval 4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3228487" y="5096321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376" name="Oval 3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3228487" y="3947279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377" name="Oval 2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3228487" y="2794918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378" name="Oval 1">
            <a:hlinkClick r:id="" action="ppaction://macro?name=Correct"/>
          </p:cNvPr>
          <p:cNvSpPr>
            <a:spLocks noChangeArrowheads="1"/>
          </p:cNvSpPr>
          <p:nvPr/>
        </p:nvSpPr>
        <p:spPr bwMode="auto">
          <a:xfrm>
            <a:off x="3228487" y="1642557"/>
            <a:ext cx="1804344" cy="893957"/>
          </a:xfrm>
          <a:prstGeom prst="ellipse">
            <a:avLst/>
          </a:prstGeom>
          <a:gradFill flip="none" rotWithShape="1">
            <a:gsLst>
              <a:gs pos="71000">
                <a:srgbClr val="002060"/>
              </a:gs>
              <a:gs pos="0">
                <a:srgbClr val="0000FF"/>
              </a:gs>
            </a:gsLst>
            <a:path path="circle">
              <a:fillToRect l="50000" t="50000" r="50000" b="50000"/>
            </a:path>
            <a:tileRect/>
          </a:gradFill>
          <a:ln w="19050">
            <a:solidFill>
              <a:sysClr val="window" lastClr="FFFFFF"/>
            </a:solidFill>
            <a:round/>
            <a:headEnd/>
            <a:tailEnd/>
          </a:ln>
          <a:effectLst>
            <a:softEdge rad="63500"/>
          </a:effec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0" i="0" u="none" strike="noStrike" kern="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prstClr val="white"/>
                </a:solidFill>
                <a:effectLst>
                  <a:outerShdw blurRad="50800" dist="38100" dir="2700000" sx="110000" sy="11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</a:rPr>
              <a:t>1</a:t>
            </a:r>
          </a:p>
        </p:txBody>
      </p:sp>
      <p:pic>
        <p:nvPicPr>
          <p:cNvPr id="415" name="Picture 20">
            <a:extLst>
              <a:ext uri="{FF2B5EF4-FFF2-40B4-BE49-F238E27FC236}">
                <a16:creationId xmlns:a16="http://schemas.microsoft.com/office/drawing/2014/main" id="{3B8AC7B9-F945-9445-80FD-E399402B7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/>
        </p:blipFill>
        <p:spPr bwMode="auto">
          <a:xfrm>
            <a:off x="3760357" y="1252391"/>
            <a:ext cx="4939719" cy="493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9" name="A1"/>
          <p:cNvSpPr/>
          <p:nvPr/>
        </p:nvSpPr>
        <p:spPr>
          <a:xfrm>
            <a:off x="2238389" y="1654016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150" normalizeH="0" baseline="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</a:rPr>
              <a:t>Lagerfeuer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0" name="S1"/>
          <p:cNvSpPr/>
          <p:nvPr/>
        </p:nvSpPr>
        <p:spPr>
          <a:xfrm>
            <a:off x="5123854" y="1654016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26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1" name="A2"/>
          <p:cNvSpPr/>
          <p:nvPr/>
        </p:nvSpPr>
        <p:spPr>
          <a:xfrm>
            <a:off x="2238389" y="2806377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150" normalizeH="0" baseline="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</a:rPr>
              <a:t>Singen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2" name="S2"/>
          <p:cNvSpPr/>
          <p:nvPr/>
        </p:nvSpPr>
        <p:spPr>
          <a:xfrm>
            <a:off x="5123854" y="2806377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16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3" name="A3"/>
          <p:cNvSpPr/>
          <p:nvPr/>
        </p:nvSpPr>
        <p:spPr>
          <a:xfrm>
            <a:off x="2238389" y="3958738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spc="-15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Geländespiel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4" name="S3"/>
          <p:cNvSpPr/>
          <p:nvPr/>
        </p:nvSpPr>
        <p:spPr>
          <a:xfrm>
            <a:off x="5123854" y="3958738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13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5" name="A4"/>
          <p:cNvSpPr/>
          <p:nvPr/>
        </p:nvSpPr>
        <p:spPr>
          <a:xfrm>
            <a:off x="2238389" y="5107780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3600" b="1" kern="0" spc="-15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Arial Unicode MS" panose="020B0604020202020204" pitchFamily="34" charset="-128"/>
              </a:rPr>
              <a:t>Waldlauf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6" name="S4"/>
          <p:cNvSpPr/>
          <p:nvPr/>
        </p:nvSpPr>
        <p:spPr>
          <a:xfrm>
            <a:off x="5123854" y="5107780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  <a:cs typeface="Arial Unicode MS" panose="020B0604020202020204" pitchFamily="34" charset="-128"/>
              </a:rPr>
              <a:t>7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7" name="A5"/>
          <p:cNvSpPr/>
          <p:nvPr/>
        </p:nvSpPr>
        <p:spPr>
          <a:xfrm>
            <a:off x="6255635" y="1654016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spc="-15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Essen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88" name="S5"/>
          <p:cNvSpPr/>
          <p:nvPr/>
        </p:nvSpPr>
        <p:spPr>
          <a:xfrm>
            <a:off x="9151235" y="1654016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5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89" name="A6"/>
          <p:cNvSpPr/>
          <p:nvPr/>
        </p:nvSpPr>
        <p:spPr>
          <a:xfrm>
            <a:off x="6255635" y="2806377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spc="-150" noProof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Sport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90" name="S6"/>
          <p:cNvSpPr/>
          <p:nvPr/>
        </p:nvSpPr>
        <p:spPr>
          <a:xfrm>
            <a:off x="9151235" y="2806377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5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91" name="A7"/>
          <p:cNvSpPr/>
          <p:nvPr/>
        </p:nvSpPr>
        <p:spPr>
          <a:xfrm>
            <a:off x="6255635" y="3958738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150" normalizeH="0" baseline="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</a:rPr>
              <a:t>Lageruni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92" name="S7"/>
          <p:cNvSpPr/>
          <p:nvPr/>
        </p:nvSpPr>
        <p:spPr>
          <a:xfrm>
            <a:off x="9151235" y="3958738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1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93" name="A8"/>
          <p:cNvSpPr/>
          <p:nvPr/>
        </p:nvSpPr>
        <p:spPr>
          <a:xfrm>
            <a:off x="6255635" y="5107780"/>
            <a:ext cx="2864003" cy="871039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ysClr val="windowText" lastClr="000000"/>
              </a:gs>
            </a:gsLst>
            <a:lin ang="5400000" scaled="1"/>
          </a:gra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tIns="164592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-150" normalizeH="0" baseline="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Franklin Gothic Demi Cond" panose="020B0706030402020204" pitchFamily="34" charset="0"/>
                <a:ea typeface="+mn-ea"/>
              </a:rPr>
              <a:t>Bibelarbeit</a:t>
            </a:r>
            <a:endParaRPr kumimoji="0" lang="th-TH" sz="3600" b="1" i="0" u="none" strike="noStrike" kern="0" cap="none" spc="-150" normalizeH="0" baseline="0" noProof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Demi Cond" panose="020B0706030402020204" pitchFamily="34" charset="0"/>
              <a:ea typeface="+mn-ea"/>
              <a:cs typeface="Arial Unicode MS" panose="020B0604020202020204" pitchFamily="34" charset="-128"/>
            </a:endParaRPr>
          </a:p>
        </p:txBody>
      </p:sp>
      <p:sp>
        <p:nvSpPr>
          <p:cNvPr id="394" name="S8"/>
          <p:cNvSpPr/>
          <p:nvPr/>
        </p:nvSpPr>
        <p:spPr>
          <a:xfrm>
            <a:off x="9151235" y="5107780"/>
            <a:ext cx="875112" cy="871039"/>
          </a:xfrm>
          <a:prstGeom prst="rect">
            <a:avLst/>
          </a:prstGeom>
          <a:solidFill>
            <a:srgbClr val="0000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wrap="none" tIns="18288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1</a:t>
            </a:r>
            <a:endParaRPr lang="th-TH" sz="6000" b="1" kern="0" dirty="0">
              <a:ln>
                <a:solidFill>
                  <a:prstClr val="white">
                    <a:lumMod val="50000"/>
                  </a:prstClr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  <a:cs typeface="Arial Unicode MS" panose="020B0604020202020204" pitchFamily="34" charset="-128"/>
            </a:endParaRPr>
          </a:p>
        </p:txBody>
      </p:sp>
      <p:sp>
        <p:nvSpPr>
          <p:cNvPr id="395" name="ShowQuestion">
            <a:hlinkClick r:id="" action="ppaction://macro?name=Slide40.SetBoard"/>
          </p:cNvPr>
          <p:cNvSpPr/>
          <p:nvPr/>
        </p:nvSpPr>
        <p:spPr>
          <a:xfrm>
            <a:off x="1828800" y="6508751"/>
            <a:ext cx="1737360" cy="32004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lIns="0" rIns="0"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Frage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96" name="NextRound" hidden="1">
            <a:hlinkClick r:id="" action="ppaction://macro?name=NextRound"/>
          </p:cNvPr>
          <p:cNvSpPr/>
          <p:nvPr/>
        </p:nvSpPr>
        <p:spPr>
          <a:xfrm>
            <a:off x="10146772" y="6508751"/>
            <a:ext cx="1858961" cy="32004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NEXT</a:t>
            </a:r>
            <a:r>
              <a:rPr kumimoji="0" lang="en-US" sz="1800" b="0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rPr>
              <a:t> ROUND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Demi Cond" panose="020B0706030402020204" pitchFamily="34" charset="0"/>
              <a:ea typeface="+mn-ea"/>
              <a:cs typeface="+mn-cs"/>
            </a:endParaRPr>
          </a:p>
        </p:txBody>
      </p:sp>
      <p:sp>
        <p:nvSpPr>
          <p:cNvPr id="397" name="originalX" hidden="1"/>
          <p:cNvSpPr/>
          <p:nvPr/>
        </p:nvSpPr>
        <p:spPr>
          <a:xfrm>
            <a:off x="4593422" y="1886648"/>
            <a:ext cx="3005156" cy="3552208"/>
          </a:xfrm>
          <a:custGeom>
            <a:avLst/>
            <a:gdLst>
              <a:gd name="connsiteX0" fmla="*/ 1502579 w 3005156"/>
              <a:gd name="connsiteY0" fmla="*/ 2415176 h 3552208"/>
              <a:gd name="connsiteX1" fmla="*/ 969097 w 3005156"/>
              <a:gd name="connsiteY1" fmla="*/ 3439444 h 3552208"/>
              <a:gd name="connsiteX2" fmla="*/ 2036060 w 3005156"/>
              <a:gd name="connsiteY2" fmla="*/ 3439444 h 3552208"/>
              <a:gd name="connsiteX3" fmla="*/ 335656 w 3005156"/>
              <a:gd name="connsiteY3" fmla="*/ 174720 h 3552208"/>
              <a:gd name="connsiteX4" fmla="*/ 302207 w 3005156"/>
              <a:gd name="connsiteY4" fmla="*/ 192875 h 3552208"/>
              <a:gd name="connsiteX5" fmla="*/ 95399 w 3005156"/>
              <a:gd name="connsiteY5" fmla="*/ 581834 h 3552208"/>
              <a:gd name="connsiteX6" fmla="*/ 95399 w 3005156"/>
              <a:gd name="connsiteY6" fmla="*/ 2970375 h 3552208"/>
              <a:gd name="connsiteX7" fmla="*/ 302207 w 3005156"/>
              <a:gd name="connsiteY7" fmla="*/ 3359335 h 3552208"/>
              <a:gd name="connsiteX8" fmla="*/ 335656 w 3005156"/>
              <a:gd name="connsiteY8" fmla="*/ 3377490 h 3552208"/>
              <a:gd name="connsiteX9" fmla="*/ 1169724 w 3005156"/>
              <a:gd name="connsiteY9" fmla="*/ 1776105 h 3552208"/>
              <a:gd name="connsiteX10" fmla="*/ 2669502 w 3005156"/>
              <a:gd name="connsiteY10" fmla="*/ 174719 h 3552208"/>
              <a:gd name="connsiteX11" fmla="*/ 1835434 w 3005156"/>
              <a:gd name="connsiteY11" fmla="*/ 1776104 h 3552208"/>
              <a:gd name="connsiteX12" fmla="*/ 2669502 w 3005156"/>
              <a:gd name="connsiteY12" fmla="*/ 3377490 h 3552208"/>
              <a:gd name="connsiteX13" fmla="*/ 2702950 w 3005156"/>
              <a:gd name="connsiteY13" fmla="*/ 3359335 h 3552208"/>
              <a:gd name="connsiteX14" fmla="*/ 2909758 w 3005156"/>
              <a:gd name="connsiteY14" fmla="*/ 2970375 h 3552208"/>
              <a:gd name="connsiteX15" fmla="*/ 2909758 w 3005156"/>
              <a:gd name="connsiteY15" fmla="*/ 581834 h 3552208"/>
              <a:gd name="connsiteX16" fmla="*/ 2702950 w 3005156"/>
              <a:gd name="connsiteY16" fmla="*/ 192875 h 3552208"/>
              <a:gd name="connsiteX17" fmla="*/ 969097 w 3005156"/>
              <a:gd name="connsiteY17" fmla="*/ 112765 h 3552208"/>
              <a:gd name="connsiteX18" fmla="*/ 1502579 w 3005156"/>
              <a:gd name="connsiteY18" fmla="*/ 1137033 h 3552208"/>
              <a:gd name="connsiteX19" fmla="*/ 2036060 w 3005156"/>
              <a:gd name="connsiteY19" fmla="*/ 112765 h 3552208"/>
              <a:gd name="connsiteX20" fmla="*/ 500869 w 3005156"/>
              <a:gd name="connsiteY20" fmla="*/ 0 h 3552208"/>
              <a:gd name="connsiteX21" fmla="*/ 2504287 w 3005156"/>
              <a:gd name="connsiteY21" fmla="*/ 0 h 3552208"/>
              <a:gd name="connsiteX22" fmla="*/ 3005156 w 3005156"/>
              <a:gd name="connsiteY22" fmla="*/ 500869 h 3552208"/>
              <a:gd name="connsiteX23" fmla="*/ 3005156 w 3005156"/>
              <a:gd name="connsiteY23" fmla="*/ 3051339 h 3552208"/>
              <a:gd name="connsiteX24" fmla="*/ 2504287 w 3005156"/>
              <a:gd name="connsiteY24" fmla="*/ 3552208 h 3552208"/>
              <a:gd name="connsiteX25" fmla="*/ 500869 w 3005156"/>
              <a:gd name="connsiteY25" fmla="*/ 3552208 h 3552208"/>
              <a:gd name="connsiteX26" fmla="*/ 0 w 3005156"/>
              <a:gd name="connsiteY26" fmla="*/ 3051339 h 3552208"/>
              <a:gd name="connsiteX27" fmla="*/ 0 w 3005156"/>
              <a:gd name="connsiteY27" fmla="*/ 500869 h 3552208"/>
              <a:gd name="connsiteX28" fmla="*/ 500869 w 3005156"/>
              <a:gd name="connsiteY28" fmla="*/ 0 h 355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005156" h="3552208">
                <a:moveTo>
                  <a:pt x="1502579" y="2415176"/>
                </a:moveTo>
                <a:lnTo>
                  <a:pt x="969097" y="3439444"/>
                </a:lnTo>
                <a:lnTo>
                  <a:pt x="2036060" y="3439444"/>
                </a:lnTo>
                <a:close/>
                <a:moveTo>
                  <a:pt x="335656" y="174720"/>
                </a:moveTo>
                <a:lnTo>
                  <a:pt x="302207" y="192875"/>
                </a:lnTo>
                <a:cubicBezTo>
                  <a:pt x="177434" y="277170"/>
                  <a:pt x="95399" y="419922"/>
                  <a:pt x="95399" y="581834"/>
                </a:cubicBezTo>
                <a:lnTo>
                  <a:pt x="95399" y="2970375"/>
                </a:lnTo>
                <a:cubicBezTo>
                  <a:pt x="95399" y="3132288"/>
                  <a:pt x="177434" y="3275040"/>
                  <a:pt x="302207" y="3359335"/>
                </a:cubicBezTo>
                <a:lnTo>
                  <a:pt x="335656" y="3377490"/>
                </a:lnTo>
                <a:lnTo>
                  <a:pt x="1169724" y="1776105"/>
                </a:lnTo>
                <a:close/>
                <a:moveTo>
                  <a:pt x="2669502" y="174719"/>
                </a:moveTo>
                <a:lnTo>
                  <a:pt x="1835434" y="1776104"/>
                </a:lnTo>
                <a:lnTo>
                  <a:pt x="2669502" y="3377490"/>
                </a:lnTo>
                <a:lnTo>
                  <a:pt x="2702950" y="3359335"/>
                </a:lnTo>
                <a:cubicBezTo>
                  <a:pt x="2827723" y="3275040"/>
                  <a:pt x="2909758" y="3132288"/>
                  <a:pt x="2909758" y="2970375"/>
                </a:cubicBezTo>
                <a:lnTo>
                  <a:pt x="2909758" y="581834"/>
                </a:lnTo>
                <a:cubicBezTo>
                  <a:pt x="2909758" y="419922"/>
                  <a:pt x="2827723" y="277170"/>
                  <a:pt x="2702950" y="192875"/>
                </a:cubicBezTo>
                <a:close/>
                <a:moveTo>
                  <a:pt x="969097" y="112765"/>
                </a:moveTo>
                <a:lnTo>
                  <a:pt x="1502579" y="1137033"/>
                </a:lnTo>
                <a:lnTo>
                  <a:pt x="2036060" y="112765"/>
                </a:lnTo>
                <a:close/>
                <a:moveTo>
                  <a:pt x="500869" y="0"/>
                </a:moveTo>
                <a:lnTo>
                  <a:pt x="2504287" y="0"/>
                </a:lnTo>
                <a:cubicBezTo>
                  <a:pt x="2780909" y="0"/>
                  <a:pt x="3005156" y="224247"/>
                  <a:pt x="3005156" y="500869"/>
                </a:cubicBezTo>
                <a:lnTo>
                  <a:pt x="3005156" y="3051339"/>
                </a:lnTo>
                <a:cubicBezTo>
                  <a:pt x="3005156" y="3327961"/>
                  <a:pt x="2780909" y="3552208"/>
                  <a:pt x="2504287" y="3552208"/>
                </a:cubicBezTo>
                <a:lnTo>
                  <a:pt x="500869" y="3552208"/>
                </a:lnTo>
                <a:cubicBezTo>
                  <a:pt x="224247" y="3552208"/>
                  <a:pt x="0" y="3327961"/>
                  <a:pt x="0" y="3051339"/>
                </a:cubicBezTo>
                <a:lnTo>
                  <a:pt x="0" y="500869"/>
                </a:lnTo>
                <a:cubicBezTo>
                  <a:pt x="0" y="224247"/>
                  <a:pt x="224247" y="0"/>
                  <a:pt x="500869" y="0"/>
                </a:cubicBezTo>
                <a:close/>
              </a:path>
            </a:pathLst>
          </a:custGeom>
          <a:solidFill>
            <a:srgbClr val="FF0000"/>
          </a:solidFill>
          <a:ln w="254000" cap="rnd" cmpd="sng" algn="ctr">
            <a:solidFill>
              <a:srgbClr val="FF0000"/>
            </a:solidFill>
            <a:prstDash val="solid"/>
            <a:round/>
          </a:ln>
          <a:effectLst/>
          <a:scene3d>
            <a:camera prst="obliqueTopLeft"/>
            <a:lightRig rig="sunset" dir="t"/>
          </a:scene3d>
          <a:sp3d extrusionH="152400" contourW="88900">
            <a:bevelT w="292100" h="203200" prst="coolSlant"/>
            <a:extrusionClr>
              <a:srgbClr val="C00000"/>
            </a:extrusionClr>
            <a:contourClr>
              <a:schemeClr val="tx1"/>
            </a:contourClr>
          </a:sp3d>
        </p:spPr>
        <p:txBody>
          <a:bodyPr wrap="square" tIns="0" bIns="182880"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1800" b="1" kern="0" dirty="0">
              <a:solidFill>
                <a:srgbClr val="FF0000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99" name="TimerText" hidden="1">
            <a:hlinkClick r:id="" action="ppaction://macro?name=CancelTimer"/>
          </p:cNvPr>
          <p:cNvSpPr/>
          <p:nvPr/>
        </p:nvSpPr>
        <p:spPr>
          <a:xfrm>
            <a:off x="5253451" y="6508751"/>
            <a:ext cx="1737360" cy="320040"/>
          </a:xfrm>
          <a:prstGeom prst="roundRect">
            <a:avLst>
              <a:gd name="adj" fmla="val 50000"/>
            </a:avLst>
          </a:prstGeom>
          <a:solidFill>
            <a:schemeClr val="tx1">
              <a:lumMod val="85000"/>
              <a:lumOff val="15000"/>
              <a:alpha val="1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kern="0">
                <a:solidFill>
                  <a:prstClr val="white"/>
                </a:solidFill>
                <a:latin typeface="Franklin Gothic Demi Cond" panose="020B0706030402020204" pitchFamily="34" charset="0"/>
              </a:rPr>
              <a:t>0</a:t>
            </a:r>
            <a:endParaRPr lang="en-US" kern="0" dirty="0">
              <a:solidFill>
                <a:prstClr val="white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400" name="Rounded Rectangle 399"/>
          <p:cNvSpPr/>
          <p:nvPr/>
        </p:nvSpPr>
        <p:spPr>
          <a:xfrm>
            <a:off x="12656994" y="1440870"/>
            <a:ext cx="8174736" cy="4727448"/>
          </a:xfrm>
          <a:prstGeom prst="roundRect">
            <a:avLst>
              <a:gd name="adj" fmla="val 4936"/>
            </a:avLst>
          </a:prstGeom>
          <a:blipFill dpi="0"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500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freezing" dir="t"/>
          </a:scene3d>
          <a:sp3d prstMaterial="matte"/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0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Nenne</a:t>
            </a:r>
            <a:r>
              <a:rPr lang="en-US" sz="6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US" sz="60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dein</a:t>
            </a:r>
            <a:r>
              <a:rPr lang="en-US" sz="6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US" sz="60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Lieblings-Programm</a:t>
            </a:r>
            <a:r>
              <a:rPr lang="en-US" sz="6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US" sz="6000" b="1" kern="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im</a:t>
            </a:r>
            <a:r>
              <a:rPr lang="en-US" sz="60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Lager</a:t>
            </a:r>
            <a:endParaRPr lang="de-DE" sz="6000" dirty="0"/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6000" b="1" kern="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Demi Cond" panose="020B0706030402020204" pitchFamily="34" charset="0"/>
            </a:endParaRPr>
          </a:p>
        </p:txBody>
      </p:sp>
      <p:grpSp>
        <p:nvGrpSpPr>
          <p:cNvPr id="401" name="ScoreGroup1" hidden="1"/>
          <p:cNvGrpSpPr/>
          <p:nvPr/>
        </p:nvGrpSpPr>
        <p:grpSpPr>
          <a:xfrm>
            <a:off x="-76200" y="2873459"/>
            <a:ext cx="3088927" cy="1886294"/>
            <a:chOff x="-76200" y="2873459"/>
            <a:chExt cx="3088927" cy="1886294"/>
          </a:xfrm>
        </p:grpSpPr>
        <p:sp>
          <p:nvSpPr>
            <p:cNvPr id="402" name="Rectangle 401" hidden="1"/>
            <p:cNvSpPr/>
            <p:nvPr/>
          </p:nvSpPr>
          <p:spPr>
            <a:xfrm>
              <a:off x="-76200" y="2873459"/>
              <a:ext cx="353605" cy="18862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3" name="Score1">
              <a:hlinkClick r:id="" action="ppaction://macro?name=ShowScores"/>
            </p:cNvPr>
            <p:cNvSpPr/>
            <p:nvPr/>
          </p:nvSpPr>
          <p:spPr>
            <a:xfrm flipH="1">
              <a:off x="6140" y="2911323"/>
              <a:ext cx="3006587" cy="1814592"/>
            </a:xfrm>
            <a:prstGeom prst="roundRect">
              <a:avLst>
                <a:gd name="adj" fmla="val 13950"/>
              </a:avLst>
            </a:prstGeom>
            <a:blipFill dpi="0"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-5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100000" t="-5000" b="-140000"/>
              </a:stretch>
            </a:blip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spc="-1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endParaRPr lang="en-US" sz="8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4" name="Name1" hidden="1">
              <a:hlinkClick r:id="" action="ppaction://macro?name=ShowScores"/>
            </p:cNvPr>
            <p:cNvSpPr/>
            <p:nvPr/>
          </p:nvSpPr>
          <p:spPr>
            <a:xfrm>
              <a:off x="43975" y="2944482"/>
              <a:ext cx="2933194" cy="335226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2060">
                    <a:lumMod val="55000"/>
                  </a:srgbClr>
                </a:gs>
                <a:gs pos="100000">
                  <a:sysClr val="windowText" lastClr="000000">
                    <a:lumMod val="95000"/>
                    <a:lumOff val="5000"/>
                  </a:sys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Demi Cond" panose="020B0706030402020204" pitchFamily="34" charset="0"/>
                  <a:ea typeface="+mn-ea"/>
                  <a:cs typeface="+mn-cs"/>
                </a:rPr>
                <a:t>TEAM 1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405" name="Add1">
              <a:hlinkClick r:id="" action="ppaction://macro?name=AddToScores"/>
            </p:cNvPr>
            <p:cNvSpPr/>
            <p:nvPr/>
          </p:nvSpPr>
          <p:spPr>
            <a:xfrm>
              <a:off x="0" y="4330913"/>
              <a:ext cx="2993032" cy="389394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kern="0" dirty="0">
                  <a:solidFill>
                    <a:prstClr val="white"/>
                  </a:solidFill>
                  <a:latin typeface="Franklin Gothic Demi Cond" panose="020B0706030402020204" pitchFamily="34" charset="0"/>
                </a:rPr>
                <a:t>ADD ROUND POINTS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</a:endParaRPr>
            </a:p>
          </p:txBody>
        </p:sp>
      </p:grpSp>
      <p:grpSp>
        <p:nvGrpSpPr>
          <p:cNvPr id="406" name="ScoreGroup2" hidden="1"/>
          <p:cNvGrpSpPr/>
          <p:nvPr/>
        </p:nvGrpSpPr>
        <p:grpSpPr>
          <a:xfrm>
            <a:off x="9179273" y="2879037"/>
            <a:ext cx="3092437" cy="1869795"/>
            <a:chOff x="9179273" y="2879037"/>
            <a:chExt cx="3092437" cy="1869795"/>
          </a:xfrm>
        </p:grpSpPr>
        <p:sp>
          <p:nvSpPr>
            <p:cNvPr id="407" name="Rectangle 406" hidden="1"/>
            <p:cNvSpPr/>
            <p:nvPr/>
          </p:nvSpPr>
          <p:spPr>
            <a:xfrm>
              <a:off x="11918105" y="2879037"/>
              <a:ext cx="353605" cy="186979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8" name="Score2">
              <a:hlinkClick r:id="" action="ppaction://macro?name=ShowScores"/>
            </p:cNvPr>
            <p:cNvSpPr/>
            <p:nvPr/>
          </p:nvSpPr>
          <p:spPr>
            <a:xfrm>
              <a:off x="9183624" y="2913363"/>
              <a:ext cx="3008376" cy="1810512"/>
            </a:xfrm>
            <a:prstGeom prst="roundRect">
              <a:avLst>
                <a:gd name="adj" fmla="val 13950"/>
              </a:avLst>
            </a:prstGeom>
            <a:blipFill dpi="0"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-50000"/>
                        </a14:imgEffect>
                        <a14:imgEffect>
                          <a14:brightnessContrast contrast="-2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100000" t="-5000" b="-140000"/>
              </a:stretch>
            </a:blip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spc="-15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0</a:t>
              </a:r>
              <a:endParaRPr lang="en-US" sz="80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09" name="Name2" hidden="1">
              <a:hlinkClick r:id="" action="ppaction://macro?name=ShowScores"/>
            </p:cNvPr>
            <p:cNvSpPr/>
            <p:nvPr/>
          </p:nvSpPr>
          <p:spPr>
            <a:xfrm>
              <a:off x="9220651" y="2946522"/>
              <a:ext cx="2933194" cy="335226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002060">
                    <a:lumMod val="55000"/>
                  </a:srgbClr>
                </a:gs>
                <a:gs pos="100000">
                  <a:sysClr val="windowText" lastClr="000000">
                    <a:lumMod val="95000"/>
                    <a:lumOff val="5000"/>
                  </a:sys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Demi Cond" panose="020B0706030402020204" pitchFamily="34" charset="0"/>
                  <a:ea typeface="+mn-ea"/>
                  <a:cs typeface="+mn-cs"/>
                </a:rPr>
                <a:t>TEAM 2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410" name="Add2">
              <a:hlinkClick r:id="" action="ppaction://macro?name=AddToScores"/>
            </p:cNvPr>
            <p:cNvSpPr/>
            <p:nvPr/>
          </p:nvSpPr>
          <p:spPr>
            <a:xfrm>
              <a:off x="9179273" y="4332953"/>
              <a:ext cx="2993032" cy="389394"/>
            </a:xfrm>
            <a:prstGeom prst="round2SameRect">
              <a:avLst>
                <a:gd name="adj1" fmla="val 0"/>
                <a:gd name="adj2" fmla="val 50000"/>
              </a:avLst>
            </a:prstGeom>
            <a:solidFill>
              <a:sysClr val="windowText" lastClr="0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kern="0" dirty="0">
                  <a:solidFill>
                    <a:prstClr val="white"/>
                  </a:solidFill>
                  <a:latin typeface="Franklin Gothic Demi Cond" panose="020B0706030402020204" pitchFamily="34" charset="0"/>
                </a:rPr>
                <a:t>ADD ROUND POINTS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Demi Cond" panose="020B0706030402020204" pitchFamily="34" charset="0"/>
              </a:endParaRPr>
            </a:p>
          </p:txBody>
        </p:sp>
      </p:grpSp>
      <p:pic>
        <p:nvPicPr>
          <p:cNvPr id="411" name="X3" hidden="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52" y="1990486"/>
            <a:ext cx="10058400" cy="3838995"/>
          </a:xfrm>
          <a:prstGeom prst="rect">
            <a:avLst/>
          </a:prstGeom>
        </p:spPr>
      </p:pic>
      <p:pic>
        <p:nvPicPr>
          <p:cNvPr id="412" name="X2" hidden="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3"/>
          <a:stretch/>
        </p:blipFill>
        <p:spPr>
          <a:xfrm>
            <a:off x="2704652" y="1990486"/>
            <a:ext cx="6705600" cy="3838995"/>
          </a:xfrm>
          <a:prstGeom prst="rect">
            <a:avLst/>
          </a:prstGeom>
        </p:spPr>
      </p:pic>
      <p:pic>
        <p:nvPicPr>
          <p:cNvPr id="413" name="X1" hidden="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98"/>
          <a:stretch/>
        </p:blipFill>
        <p:spPr>
          <a:xfrm>
            <a:off x="4407781" y="1990486"/>
            <a:ext cx="3299343" cy="3838995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9500A2FD-1EE7-3447-8BE8-7B6AD361E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016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F-startr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0364 -0.00393 L -0.8694 0.00347 " pathEditMode="relative" rAng="0" ptsTypes="AA">
                                      <p:cBhvr>
                                        <p:cTn id="8" dur="1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59" y="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2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63" presetClass="path" presetSubtype="0" accel="50000" decel="50000" fill="hold" grpId="3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-2.08333E-6 3.7037E-7 L 0.25 3.7037E-7 " pathEditMode="relative" rAng="0" ptsTypes="AA">
                                      <p:cBhvr>
                                        <p:cTn id="13" dur="250" spd="-100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2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3" presetClass="path" presetSubtype="0" accel="50000" decel="50000" fill="hold" grpId="3" nodeType="withEffect">
                                  <p:stCondLst>
                                    <p:cond delay="6250"/>
                                  </p:stCondLst>
                                  <p:childTnLst>
                                    <p:animMotion origin="layout" path="M -2.08333E-6 4.81481E-6 L 0.25 4.81481E-6 " pathEditMode="relative" rAng="0" ptsTypes="AA">
                                      <p:cBhvr>
                                        <p:cTn id="18" dur="250" spd="-100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2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3" presetClass="path" presetSubtype="0" accel="50000" decel="50000" fill="hold" grpId="3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-2.08333E-6 -7.40741E-7 L 0.25 -7.40741E-7 " pathEditMode="relative" rAng="0" ptsTypes="AA">
                                      <p:cBhvr>
                                        <p:cTn id="23" dur="250" spd="-100000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2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63" presetClass="path" presetSubtype="0" accel="50000" decel="50000" fill="hold" grpId="3" nodeType="withEffect">
                                  <p:stCondLst>
                                    <p:cond delay="6750"/>
                                  </p:stCondLst>
                                  <p:childTnLst>
                                    <p:animMotion origin="layout" path="M -2.08333E-6 -1.85185E-6 L 0.25 -1.85185E-6 " pathEditMode="relative" rAng="0" ptsTypes="AA">
                                      <p:cBhvr>
                                        <p:cTn id="28" dur="250" spd="-100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2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3" presetClass="path" presetSubtype="0" accel="50000" decel="50000" fill="hold" grpId="3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8.33333E-7 3.7037E-7 L 0.25 3.7037E-7 " pathEditMode="relative" rAng="0" ptsTypes="AA">
                                      <p:cBhvr>
                                        <p:cTn id="33" dur="250" spd="-100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2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63" presetClass="path" presetSubtype="0" accel="50000" decel="50000" fill="hold" grpId="3" nodeType="withEffect">
                                  <p:stCondLst>
                                    <p:cond delay="7250"/>
                                  </p:stCondLst>
                                  <p:childTnLst>
                                    <p:animMotion origin="layout" path="M 8.33333E-7 4.81481E-6 L 0.25 4.81481E-6 " pathEditMode="relative" rAng="0" ptsTypes="AA">
                                      <p:cBhvr>
                                        <p:cTn id="38" dur="250" spd="-1000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2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3" presetClass="path" presetSubtype="0" accel="50000" decel="50000" fill="hold" grpId="3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8.33333E-7 -7.40741E-7 L 0.25 -7.40741E-7 " pathEditMode="relative" rAng="0" ptsTypes="AA">
                                      <p:cBhvr>
                                        <p:cTn id="43" dur="250" spd="-100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2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ff-thw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3" presetClass="path" presetSubtype="0" accel="50000" decel="50000" fill="hold" grpId="3" nodeType="withEffect">
                                  <p:stCondLst>
                                    <p:cond delay="7750"/>
                                  </p:stCondLst>
                                  <p:childTnLst>
                                    <p:animMotion origin="layout" path="M 8.33333E-7 -1.85185E-6 L 0.25 -1.85185E-6 " pathEditMode="relative" rAng="0" ptsTypes="AA">
                                      <p:cBhvr>
                                        <p:cTn id="48" dur="250" spd="-100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9" presetClass="exit" presetSubtype="5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30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4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3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6" presetClass="exit" presetSubtype="26" fill="hold" grpId="3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6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2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2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2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2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2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2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2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2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2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2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2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2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2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2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2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200"/>
                                        <p:tgtEl>
                                          <p:spTgt spid="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2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2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6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2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20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2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200"/>
                                        <p:tgtEl>
                                          <p:spTgt spid="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2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2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5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3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2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2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12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2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2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2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4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2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2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12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200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2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2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3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12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2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2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200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2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2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2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200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9" presetClass="exit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12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20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9" presetClass="entr" presetSubtype="5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4" dur="12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2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6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"/>
                  </p:tgtEl>
                </p:cond>
              </p:nextCondLst>
            </p:seq>
          </p:childTnLst>
        </p:cTn>
      </p:par>
    </p:tnLst>
    <p:bldLst>
      <p:bldP spid="414" grpId="0" animBg="1"/>
      <p:bldP spid="303" grpId="0" animBg="1"/>
      <p:bldP spid="303" grpId="1" animBg="1"/>
      <p:bldP spid="304" grpId="0" animBg="1"/>
      <p:bldP spid="304" grpId="1" animBg="1"/>
      <p:bldP spid="305" grpId="0" animBg="1"/>
      <p:bldP spid="305" grpId="1" animBg="1"/>
      <p:bldP spid="306" grpId="0" animBg="1"/>
      <p:bldP spid="306" grpId="1" animBg="1"/>
      <p:bldP spid="307" grpId="0" animBg="1"/>
      <p:bldP spid="307" grpId="1" animBg="1"/>
      <p:bldP spid="308" grpId="0" animBg="1"/>
      <p:bldP spid="308" grpId="1" animBg="1"/>
      <p:bldP spid="309" grpId="0" animBg="1"/>
      <p:bldP spid="309" grpId="1" animBg="1"/>
      <p:bldP spid="310" grpId="0" animBg="1"/>
      <p:bldP spid="310" grpId="1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71" grpId="0" animBg="1"/>
      <p:bldP spid="371" grpId="1" animBg="1"/>
      <p:bldP spid="371" grpId="2" animBg="1"/>
      <p:bldP spid="371" grpId="3" animBg="1"/>
      <p:bldP spid="372" grpId="0" animBg="1"/>
      <p:bldP spid="372" grpId="1" animBg="1"/>
      <p:bldP spid="372" grpId="2" animBg="1"/>
      <p:bldP spid="372" grpId="3" animBg="1"/>
      <p:bldP spid="373" grpId="0" animBg="1"/>
      <p:bldP spid="373" grpId="1" animBg="1"/>
      <p:bldP spid="373" grpId="2" animBg="1"/>
      <p:bldP spid="373" grpId="3" animBg="1"/>
      <p:bldP spid="374" grpId="0" animBg="1"/>
      <p:bldP spid="374" grpId="1" animBg="1"/>
      <p:bldP spid="374" grpId="2" animBg="1"/>
      <p:bldP spid="374" grpId="3" animBg="1"/>
      <p:bldP spid="375" grpId="0" animBg="1"/>
      <p:bldP spid="375" grpId="1" animBg="1"/>
      <p:bldP spid="375" grpId="2" animBg="1"/>
      <p:bldP spid="375" grpId="3" animBg="1"/>
      <p:bldP spid="376" grpId="0" animBg="1"/>
      <p:bldP spid="376" grpId="1" animBg="1"/>
      <p:bldP spid="376" grpId="2" animBg="1"/>
      <p:bldP spid="376" grpId="3" animBg="1"/>
      <p:bldP spid="377" grpId="0" animBg="1"/>
      <p:bldP spid="377" grpId="1" animBg="1"/>
      <p:bldP spid="377" grpId="2" animBg="1"/>
      <p:bldP spid="377" grpId="3" animBg="1"/>
      <p:bldP spid="378" grpId="0" animBg="1"/>
      <p:bldP spid="378" grpId="1" animBg="1"/>
      <p:bldP spid="378" grpId="2" animBg="1"/>
      <p:bldP spid="378" grpId="3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400" grpId="0" animBg="1"/>
      <p:bldP spid="400" grpId="1" animBg="1"/>
      <p:bldP spid="400" grpId="2" animBg="1"/>
      <p:bldP spid="400" grpId="3" animBg="1"/>
    </p:bldLst>
  </p:timing>
</p:sld>
</file>

<file path=ppt/theme/theme1.xml><?xml version="1.0" encoding="utf-8"?>
<a:theme xmlns:a="http://schemas.openxmlformats.org/drawingml/2006/main" name="Facette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745</Words>
  <Application>Microsoft Macintosh PowerPoint</Application>
  <PresentationFormat>Breitbild</PresentationFormat>
  <Paragraphs>436</Paragraphs>
  <Slides>14</Slides>
  <Notes>2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Franklin Gothic Demi Cond</vt:lpstr>
      <vt:lpstr>Impact</vt:lpstr>
      <vt:lpstr>Trebuchet MS</vt:lpstr>
      <vt:lpstr>Wingdings 3</vt:lpstr>
      <vt:lpstr>Facette</vt:lpstr>
      <vt:lpstr> Jungschar Zuhause</vt:lpstr>
      <vt:lpstr>Jungscharduell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Jungschar Zuhause</dc:title>
  <dc:creator>soerenzeine soerenzeine</dc:creator>
  <cp:lastModifiedBy>soerenzeine soerenzeine</cp:lastModifiedBy>
  <cp:revision>27</cp:revision>
  <dcterms:created xsi:type="dcterms:W3CDTF">2020-12-11T08:21:20Z</dcterms:created>
  <dcterms:modified xsi:type="dcterms:W3CDTF">2021-02-01T14:38:00Z</dcterms:modified>
</cp:coreProperties>
</file>