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97" r:id="rId4"/>
    <p:sldId id="257" r:id="rId5"/>
    <p:sldId id="258" r:id="rId6"/>
    <p:sldId id="298" r:id="rId7"/>
    <p:sldId id="299" r:id="rId8"/>
    <p:sldId id="261" r:id="rId9"/>
    <p:sldId id="262" r:id="rId10"/>
    <p:sldId id="263" r:id="rId11"/>
    <p:sldId id="265" r:id="rId12"/>
    <p:sldId id="266" r:id="rId13"/>
    <p:sldId id="300" r:id="rId14"/>
    <p:sldId id="26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120"/>
    <a:srgbClr val="EEF5E8"/>
    <a:srgbClr val="DB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46"/>
    <p:restoredTop sz="77116"/>
  </p:normalViewPr>
  <p:slideViewPr>
    <p:cSldViewPr snapToGrid="0" snapToObjects="1">
      <p:cViewPr varScale="1">
        <p:scale>
          <a:sx n="45" d="100"/>
          <a:sy n="45" d="100"/>
        </p:scale>
        <p:origin x="19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3AE1B-7428-3B47-9696-36CCA264BAC5}" type="datetimeFigureOut">
              <a:rPr lang="de-DE" smtClean="0"/>
              <a:t>22.03.21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10967-93B3-BA47-B9B5-DEDDA14147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98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10967-93B3-BA47-B9B5-DEDDA141475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55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, Schild, Teller enthält.&#10;&#10;Automatisch generierte Beschreibung">
            <a:extLst>
              <a:ext uri="{FF2B5EF4-FFF2-40B4-BE49-F238E27FC236}">
                <a16:creationId xmlns:a16="http://schemas.microsoft.com/office/drawing/2014/main" id="{216FC34B-6EE1-5542-8FC8-7BBDF5D86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1219" r="-2" b="1047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EE2005-3941-334D-8F7D-B8B61877D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br>
              <a:rPr lang="de-DE" sz="4800" dirty="0"/>
            </a:br>
            <a:r>
              <a:rPr lang="de-DE" sz="4800" dirty="0"/>
              <a:t>Jungschar</a:t>
            </a:r>
            <a:br>
              <a:rPr lang="de-DE" sz="4800" dirty="0"/>
            </a:br>
            <a:r>
              <a:rPr lang="de-DE" sz="4800" dirty="0"/>
              <a:t>Zuhause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7AE544-1BEC-454A-B91A-BE0308656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de-DE" sz="1600" dirty="0"/>
              <a:t>World Quiz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444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44" name="Text Box 9">
            <a:extLst>
              <a:ext uri="{FF2B5EF4-FFF2-40B4-BE49-F238E27FC236}">
                <a16:creationId xmlns:a16="http://schemas.microsoft.com/office/drawing/2014/main" id="{E2F585A3-0A5F-FD40-9F79-040BC0F8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69" y="4553712"/>
            <a:ext cx="8288032" cy="1096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lnSpcReduction="10000"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alt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heißt</a:t>
            </a:r>
            <a:r>
              <a:rPr lang="en-US" alt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alt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Hauptstadt</a:t>
            </a:r>
            <a:r>
              <a:rPr lang="en-US" alt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dieses </a:t>
            </a:r>
            <a:r>
              <a:rPr lang="en-US" altLang="en-US" sz="37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Landes</a:t>
            </a:r>
            <a:r>
              <a:rPr lang="en-US" alt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pic>
        <p:nvPicPr>
          <p:cNvPr id="10242" name="Picture 7" descr="usa-map.gif">
            <a:extLst>
              <a:ext uri="{FF2B5EF4-FFF2-40B4-BE49-F238E27FC236}">
                <a16:creationId xmlns:a16="http://schemas.microsoft.com/office/drawing/2014/main" id="{40EE0144-BE1A-E343-84FF-EC682692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13" y="934222"/>
            <a:ext cx="5267542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04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266" name="Text Box 6">
            <a:extLst>
              <a:ext uri="{FF2B5EF4-FFF2-40B4-BE49-F238E27FC236}">
                <a16:creationId xmlns:a16="http://schemas.microsoft.com/office/drawing/2014/main" id="{644E0A6F-50B1-1245-B1AA-D5ED831D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69" y="4553712"/>
            <a:ext cx="8288032" cy="1096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Von </a:t>
            </a:r>
            <a:r>
              <a:rPr lang="en-US" alt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welchem</a:t>
            </a: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Land </a:t>
            </a:r>
            <a:r>
              <a:rPr lang="en-US" alt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ist</a:t>
            </a: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Amsterdam die </a:t>
            </a:r>
            <a:r>
              <a:rPr lang="en-US" alt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Hauptstadt</a:t>
            </a: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pic>
        <p:nvPicPr>
          <p:cNvPr id="11267" name="Picture 8" descr="nl-map">
            <a:extLst>
              <a:ext uri="{FF2B5EF4-FFF2-40B4-BE49-F238E27FC236}">
                <a16:creationId xmlns:a16="http://schemas.microsoft.com/office/drawing/2014/main" id="{7E654835-E34F-3141-B0D7-3B0F74FE7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437" y="934222"/>
            <a:ext cx="3067094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2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292" name="Text Box 7">
            <a:extLst>
              <a:ext uri="{FF2B5EF4-FFF2-40B4-BE49-F238E27FC236}">
                <a16:creationId xmlns:a16="http://schemas.microsoft.com/office/drawing/2014/main" id="{E8AFFEAD-F944-1145-9FF3-550534915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69" y="4553712"/>
            <a:ext cx="8288032" cy="1096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endParaRPr lang="en-US" altLang="en-US" sz="41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5" descr="europe-map">
            <a:extLst>
              <a:ext uri="{FF2B5EF4-FFF2-40B4-BE49-F238E27FC236}">
                <a16:creationId xmlns:a16="http://schemas.microsoft.com/office/drawing/2014/main" id="{B8BB3FE6-EFB5-8745-9186-EA84D1DE8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1" r="-1" b="8928"/>
          <a:stretch/>
        </p:blipFill>
        <p:spPr bwMode="auto">
          <a:xfrm>
            <a:off x="3224275" y="934222"/>
            <a:ext cx="3811419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6">
            <a:extLst>
              <a:ext uri="{FF2B5EF4-FFF2-40B4-BE49-F238E27FC236}">
                <a16:creationId xmlns:a16="http://schemas.microsoft.com/office/drawing/2014/main" id="{AF921011-C829-474F-AB4A-91A707C5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369" y="4706112"/>
            <a:ext cx="8288032" cy="1096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alt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viele</a:t>
            </a: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Nachbarländer</a:t>
            </a: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hat Deutschland?</a:t>
            </a:r>
          </a:p>
        </p:txBody>
      </p:sp>
    </p:spTree>
    <p:extLst>
      <p:ext uri="{BB962C8B-B14F-4D97-AF65-F5344CB8AC3E}">
        <p14:creationId xmlns:p14="http://schemas.microsoft.com/office/powerpoint/2010/main" val="405593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ext Box 6">
            <a:extLst>
              <a:ext uri="{FF2B5EF4-FFF2-40B4-BE49-F238E27FC236}">
                <a16:creationId xmlns:a16="http://schemas.microsoft.com/office/drawing/2014/main" id="{AF921011-C829-474F-AB4A-91A707C5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4571999"/>
            <a:ext cx="7673801" cy="1087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alt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heisst</a:t>
            </a: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alt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beliebte</a:t>
            </a: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Urlaubsinsel</a:t>
            </a: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alt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Spanien</a:t>
            </a:r>
            <a:r>
              <a:rPr lang="en-US" alt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8C13DF90-E05E-B141-89CF-653D2E21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0095" y="785665"/>
            <a:ext cx="3367528" cy="3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>
            <a:extLst>
              <a:ext uri="{FF2B5EF4-FFF2-40B4-BE49-F238E27FC236}">
                <a16:creationId xmlns:a16="http://schemas.microsoft.com/office/drawing/2014/main" id="{E8AFFEAD-F944-1145-9FF3-550534915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69" y="4553712"/>
            <a:ext cx="8288032" cy="1096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endParaRPr lang="en-US" altLang="en-US" sz="41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663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338" name="Picture 4" descr="800px-World_Map_Blank_-_with_blue_sea">
            <a:extLst>
              <a:ext uri="{FF2B5EF4-FFF2-40B4-BE49-F238E27FC236}">
                <a16:creationId xmlns:a16="http://schemas.microsoft.com/office/drawing/2014/main" id="{972E14A1-DAF4-6943-88C9-C7BD78C09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r="14952"/>
          <a:stretch/>
        </p:blipFill>
        <p:spPr bwMode="auto">
          <a:xfrm>
            <a:off x="4274507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13BDCEE1-FDEF-4C43-97F1-A4DD561D9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4" y="2160589"/>
            <a:ext cx="3851122" cy="3880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3B867901-63F3-114B-9C01-7ED1AEEAB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83" y="1546669"/>
            <a:ext cx="3497565" cy="30026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 leben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Eisbären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und wo die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Pinguine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082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1DC07041-A6A2-684F-A83A-FC7E1FDC1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7" y="2160589"/>
            <a:ext cx="3720916" cy="35607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5362" name="Picture 5" descr="uk_blank_map">
            <a:extLst>
              <a:ext uri="{FF2B5EF4-FFF2-40B4-BE49-F238E27FC236}">
                <a16:creationId xmlns:a16="http://schemas.microsoft.com/office/drawing/2014/main" id="{8A7901CF-527F-0943-BC4B-20EBA4466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268" y="632145"/>
            <a:ext cx="3982280" cy="50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62F00C5B-116B-474B-A79A-B451F7E17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983" y="1546669"/>
            <a:ext cx="3497565" cy="30026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heißt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dieses Land ?</a:t>
            </a:r>
          </a:p>
        </p:txBody>
      </p:sp>
    </p:spTree>
    <p:extLst>
      <p:ext uri="{BB962C8B-B14F-4D97-AF65-F5344CB8AC3E}">
        <p14:creationId xmlns:p14="http://schemas.microsoft.com/office/powerpoint/2010/main" val="336570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920702-009C-5743-A13E-8965391A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Worldquiz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E461E-AA88-774E-8772-9165B633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438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b="1" dirty="0">
                <a:solidFill>
                  <a:schemeClr val="bg1"/>
                </a:solidFill>
              </a:rPr>
              <a:t>So geht´s …</a:t>
            </a:r>
          </a:p>
          <a:p>
            <a:r>
              <a:rPr lang="de-DE" dirty="0">
                <a:solidFill>
                  <a:schemeClr val="bg1"/>
                </a:solidFill>
              </a:rPr>
              <a:t>10 Fragen rund um die Welt ?</a:t>
            </a:r>
          </a:p>
          <a:p>
            <a:r>
              <a:rPr lang="de-DE" dirty="0">
                <a:solidFill>
                  <a:schemeClr val="bg1"/>
                </a:solidFill>
              </a:rPr>
              <a:t>Wer beantwortet diese am schnellsten ?</a:t>
            </a:r>
          </a:p>
          <a:p>
            <a:pPr lvl="1" fontAlgn="base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7" name="Grafik 3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F7A809D-5142-B445-ACB9-79ABDD660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613" y="972608"/>
            <a:ext cx="4738276" cy="4900269"/>
          </a:xfrm>
          <a:prstGeom prst="rect">
            <a:avLst/>
          </a:prstGeom>
        </p:spPr>
      </p:pic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9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5" descr="large-spinning-globe3">
            <a:extLst>
              <a:ext uri="{FF2B5EF4-FFF2-40B4-BE49-F238E27FC236}">
                <a16:creationId xmlns:a16="http://schemas.microsoft.com/office/drawing/2014/main" id="{104828CE-200D-8C43-9659-5805BF49F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1745" y="1131994"/>
            <a:ext cx="4590386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5901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98" name="Text Box 6">
            <a:extLst>
              <a:ext uri="{FF2B5EF4-FFF2-40B4-BE49-F238E27FC236}">
                <a16:creationId xmlns:a16="http://schemas.microsoft.com/office/drawing/2014/main" id="{DBDA2152-7B4B-484A-A981-5C4574B8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199" y="4571999"/>
            <a:ext cx="7673801" cy="1087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alt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Welches Land wird gesucht ?</a:t>
            </a:r>
          </a:p>
        </p:txBody>
      </p:sp>
      <p:pic>
        <p:nvPicPr>
          <p:cNvPr id="4099" name="Picture 9">
            <a:extLst>
              <a:ext uri="{FF2B5EF4-FFF2-40B4-BE49-F238E27FC236}">
                <a16:creationId xmlns:a16="http://schemas.microsoft.com/office/drawing/2014/main" id="{8ADA4046-318E-674C-9A11-82D4BA1D3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0" b="18140"/>
          <a:stretch/>
        </p:blipFill>
        <p:spPr bwMode="auto">
          <a:xfrm>
            <a:off x="1600201" y="907668"/>
            <a:ext cx="7625162" cy="334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2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3" name="Text Box 6">
            <a:extLst>
              <a:ext uri="{FF2B5EF4-FFF2-40B4-BE49-F238E27FC236}">
                <a16:creationId xmlns:a16="http://schemas.microsoft.com/office/drawing/2014/main" id="{3F2287E1-D247-484E-9CD4-29825090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69" y="4553712"/>
            <a:ext cx="8288032" cy="1096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alt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alt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heißt</a:t>
            </a:r>
            <a:r>
              <a:rPr lang="en-US" alt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alt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Hauptstadt</a:t>
            </a:r>
            <a:r>
              <a:rPr lang="en-US" alt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von </a:t>
            </a:r>
            <a:r>
              <a:rPr lang="en-US" alt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Frankreich</a:t>
            </a:r>
            <a:r>
              <a:rPr lang="en-US" alt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pic>
        <p:nvPicPr>
          <p:cNvPr id="5122" name="Picture 5" descr="507px-Blank_France_map,_no_Departments">
            <a:extLst>
              <a:ext uri="{FF2B5EF4-FFF2-40B4-BE49-F238E27FC236}">
                <a16:creationId xmlns:a16="http://schemas.microsoft.com/office/drawing/2014/main" id="{D7D7BA79-7B8F-EA41-9ECF-63D96F8F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503" y="934222"/>
            <a:ext cx="3216963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45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7" descr="9049-just_an_Italy_map-Italy">
            <a:extLst>
              <a:ext uri="{FF2B5EF4-FFF2-40B4-BE49-F238E27FC236}">
                <a16:creationId xmlns:a16="http://schemas.microsoft.com/office/drawing/2014/main" id="{828E7E30-1691-904C-84C5-6E5A49D7A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11884" b="4395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>
            <a:extLst>
              <a:ext uri="{FF2B5EF4-FFF2-40B4-BE49-F238E27FC236}">
                <a16:creationId xmlns:a16="http://schemas.microsoft.com/office/drawing/2014/main" id="{3F2287E1-D247-484E-9CD4-29825090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67" y="1678666"/>
            <a:ext cx="4088190" cy="2369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lnSpcReduction="10000"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altLang="en-US" sz="4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Welches </a:t>
            </a:r>
            <a:r>
              <a:rPr lang="en-US" altLang="en-US" sz="41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europäische</a:t>
            </a:r>
            <a:r>
              <a:rPr lang="en-US" altLang="en-US" sz="4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Land </a:t>
            </a:r>
            <a:r>
              <a:rPr lang="en-US" altLang="en-US" sz="41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suchen</a:t>
            </a:r>
            <a:r>
              <a:rPr lang="en-US" altLang="en-US" sz="4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altLang="en-US" sz="41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altLang="en-US" sz="4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283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6" name="Group 19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3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39" name="Isosceles Triangle 19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4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4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4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43" name="Isosceles Triangle 20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44" name="Isosceles Triangle 20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" name="Picture 5" descr="africa_map">
            <a:extLst>
              <a:ext uri="{FF2B5EF4-FFF2-40B4-BE49-F238E27FC236}">
                <a16:creationId xmlns:a16="http://schemas.microsoft.com/office/drawing/2014/main" id="{8313CB54-0772-1143-9A09-21C95C098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498" r="-2" b="13615"/>
          <a:stretch/>
        </p:blipFill>
        <p:spPr bwMode="auto">
          <a:xfrm>
            <a:off x="4269854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>
            <a:extLst>
              <a:ext uri="{FF2B5EF4-FFF2-40B4-BE49-F238E27FC236}">
                <a16:creationId xmlns:a16="http://schemas.microsoft.com/office/drawing/2014/main" id="{3F2287E1-D247-484E-9CD4-29825090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67" y="1678666"/>
            <a:ext cx="4088190" cy="2369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altLang="en-US" sz="4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Welches </a:t>
            </a:r>
            <a:r>
              <a:rPr lang="en-US" altLang="en-US" sz="41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afrikanische</a:t>
            </a:r>
            <a:r>
              <a:rPr lang="en-US" altLang="en-US" sz="4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Land </a:t>
            </a:r>
            <a:r>
              <a:rPr lang="en-US" altLang="en-US" sz="41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suchen</a:t>
            </a:r>
            <a:r>
              <a:rPr lang="en-US" altLang="en-US" sz="4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1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altLang="en-US" sz="4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feil nach oben 4">
            <a:extLst>
              <a:ext uri="{FF2B5EF4-FFF2-40B4-BE49-F238E27FC236}">
                <a16:creationId xmlns:a16="http://schemas.microsoft.com/office/drawing/2014/main" id="{57554BEB-BEAA-1049-9948-F91FAE108C6F}"/>
              </a:ext>
            </a:extLst>
          </p:cNvPr>
          <p:cNvSpPr/>
          <p:nvPr/>
        </p:nvSpPr>
        <p:spPr>
          <a:xfrm>
            <a:off x="8513356" y="285221"/>
            <a:ext cx="1183217" cy="8286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38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ext Box 6">
            <a:extLst>
              <a:ext uri="{FF2B5EF4-FFF2-40B4-BE49-F238E27FC236}">
                <a16:creationId xmlns:a16="http://schemas.microsoft.com/office/drawing/2014/main" id="{3890C9FB-306C-4E42-A99C-ED6D6AF74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855" y="1261331"/>
            <a:ext cx="3497565" cy="30026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heißt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dieser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Kontinent</a:t>
            </a:r>
            <a:r>
              <a:rPr lang="en-US" alt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5" descr="world_map_ASIA">
            <a:extLst>
              <a:ext uri="{FF2B5EF4-FFF2-40B4-BE49-F238E27FC236}">
                <a16:creationId xmlns:a16="http://schemas.microsoft.com/office/drawing/2014/main" id="{8BB4E08B-82FD-7249-B1C0-392F573F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603" y="1727275"/>
            <a:ext cx="4887354" cy="34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5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218" name="Picture 5" descr="800px-World_Map_Blank_-_with_blue_sea">
            <a:extLst>
              <a:ext uri="{FF2B5EF4-FFF2-40B4-BE49-F238E27FC236}">
                <a16:creationId xmlns:a16="http://schemas.microsoft.com/office/drawing/2014/main" id="{B122F6E5-4B5C-F245-9E39-453F5B2AD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4" t="839" r="11359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>
            <a:extLst>
              <a:ext uri="{FF2B5EF4-FFF2-40B4-BE49-F238E27FC236}">
                <a16:creationId xmlns:a16="http://schemas.microsoft.com/office/drawing/2014/main" id="{DB4E5FDF-03DC-FF4C-A47D-561E968E3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67" y="1678666"/>
            <a:ext cx="4088190" cy="2369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  <a:buNone/>
            </a:pPr>
            <a:r>
              <a:rPr lang="en-US" alt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Was </a:t>
            </a:r>
            <a:r>
              <a:rPr lang="en-US" altLang="en-US" sz="4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ist</a:t>
            </a:r>
            <a:r>
              <a:rPr lang="en-US" alt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das </a:t>
            </a:r>
            <a:r>
              <a:rPr lang="en-US" altLang="en-US" sz="4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größte</a:t>
            </a:r>
            <a:r>
              <a:rPr lang="en-US" altLang="en-US" sz="4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Land der Welt ? 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50750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Macintosh PowerPoint</Application>
  <PresentationFormat>Breitbild</PresentationFormat>
  <Paragraphs>20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Facette</vt:lpstr>
      <vt:lpstr> Jungschar Zuhause</vt:lpstr>
      <vt:lpstr>Worldquiz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Jungschar Zuhause</dc:title>
  <dc:creator>soerenzeine soerenzeine</dc:creator>
  <cp:lastModifiedBy>soerenzeine soerenzeine</cp:lastModifiedBy>
  <cp:revision>43</cp:revision>
  <dcterms:created xsi:type="dcterms:W3CDTF">2020-12-11T08:21:20Z</dcterms:created>
  <dcterms:modified xsi:type="dcterms:W3CDTF">2021-03-22T14:43:35Z</dcterms:modified>
</cp:coreProperties>
</file>