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299" r:id="rId4"/>
    <p:sldId id="301" r:id="rId5"/>
    <p:sldId id="300" r:id="rId6"/>
    <p:sldId id="313" r:id="rId7"/>
    <p:sldId id="302" r:id="rId8"/>
    <p:sldId id="314" r:id="rId9"/>
    <p:sldId id="304" r:id="rId10"/>
    <p:sldId id="315" r:id="rId11"/>
    <p:sldId id="305" r:id="rId12"/>
    <p:sldId id="316" r:id="rId13"/>
    <p:sldId id="306" r:id="rId14"/>
    <p:sldId id="317" r:id="rId15"/>
    <p:sldId id="307" r:id="rId16"/>
    <p:sldId id="318" r:id="rId17"/>
    <p:sldId id="308" r:id="rId18"/>
    <p:sldId id="319" r:id="rId19"/>
    <p:sldId id="309" r:id="rId20"/>
    <p:sldId id="320" r:id="rId21"/>
    <p:sldId id="310" r:id="rId22"/>
    <p:sldId id="321" r:id="rId23"/>
    <p:sldId id="311" r:id="rId24"/>
    <p:sldId id="322" r:id="rId25"/>
    <p:sldId id="312" r:id="rId26"/>
    <p:sldId id="32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120"/>
    <a:srgbClr val="EEF5E8"/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11"/>
    <p:restoredTop sz="77187"/>
  </p:normalViewPr>
  <p:slideViewPr>
    <p:cSldViewPr snapToGrid="0" snapToObjects="1">
      <p:cViewPr>
        <p:scale>
          <a:sx n="65" d="100"/>
          <a:sy n="65" d="100"/>
        </p:scale>
        <p:origin x="1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AE1B-7428-3B47-9696-36CCA264BAC5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0967-93B3-BA47-B9B5-DEDDA14147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98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%C3%A4useartig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lden_Retriever_Hund_Dog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hahn-tier-farben-vogel-pr%C3%A4chtig-135982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68002" TargetMode="External"/><Relationship Id="rId2" Type="http://schemas.openxmlformats.org/officeDocument/2006/relationships/image" Target="../media/image9.jpg!d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qaz.wiki/wiki/European_drago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iebel_(Fisch)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8764117@N04/938798910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opfensee_Heuschrecke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%C3%B6we_Liam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ziegenbock-ziege-h%C3%B6rner-ziegenbart-1267765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98764117@N04/938798910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leermuize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tier-makro-tierfotografie-schwein-11082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Dolly-Varden-_Morgan_Bond,_U_of_Washington_edit_(15651417154)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, Schild, Teller enthält.&#10;&#10;Automatisch generierte Beschreibung">
            <a:extLst>
              <a:ext uri="{FF2B5EF4-FFF2-40B4-BE49-F238E27FC236}">
                <a16:creationId xmlns:a16="http://schemas.microsoft.com/office/drawing/2014/main" id="{216FC34B-6EE1-5542-8FC8-7BBDF5D8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1219" r="-2" b="1047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E2005-3941-334D-8F7D-B8B61877D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br>
              <a:rPr lang="de-DE" sz="4800" dirty="0"/>
            </a:br>
            <a:r>
              <a:rPr lang="de-DE" sz="4800" dirty="0"/>
              <a:t>Jungschar</a:t>
            </a:r>
            <a:br>
              <a:rPr lang="de-DE" sz="4800" dirty="0"/>
            </a:br>
            <a:r>
              <a:rPr lang="de-DE" sz="4800" dirty="0"/>
              <a:t>Zuhause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7AE544-1BEC-454A-B91A-BE0308656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de-DE" sz="1600" dirty="0"/>
              <a:t>Bibeltrimm mit Tieren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444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Rock, Nagetier, Säugetier enthält.&#10;&#10;Automatisch generierte Beschreibung">
            <a:extLst>
              <a:ext uri="{FF2B5EF4-FFF2-40B4-BE49-F238E27FC236}">
                <a16:creationId xmlns:a16="http://schemas.microsoft.com/office/drawing/2014/main" id="{BEC2DB6F-49F3-4E47-842E-49EBE10F4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10" r="1" b="644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71B601-982C-6B4A-957D-B930C11B807A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de.wikipedia.org/wiki/M%C3%A4usearti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7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Jesaja 56, 10</a:t>
            </a:r>
          </a:p>
        </p:txBody>
      </p:sp>
    </p:spTree>
    <p:extLst>
      <p:ext uri="{BB962C8B-B14F-4D97-AF65-F5344CB8AC3E}">
        <p14:creationId xmlns:p14="http://schemas.microsoft.com/office/powerpoint/2010/main" val="255933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Hund, Gras, draußen, Säugetier enthält.&#10;&#10;Automatisch generierte Beschreibung">
            <a:extLst>
              <a:ext uri="{FF2B5EF4-FFF2-40B4-BE49-F238E27FC236}">
                <a16:creationId xmlns:a16="http://schemas.microsoft.com/office/drawing/2014/main" id="{625CCD52-A5AB-5D4E-848D-FF9C1CC6E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39" r="1" b="1092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42BC41-3ABA-DD4A-AF70-1D2BFB7789B5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commons.wikimedia.org/wiki/File:Golden_Retriever_Hund_Dog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9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Markus 14, 72</a:t>
            </a:r>
          </a:p>
        </p:txBody>
      </p:sp>
    </p:spTree>
    <p:extLst>
      <p:ext uri="{BB962C8B-B14F-4D97-AF65-F5344CB8AC3E}">
        <p14:creationId xmlns:p14="http://schemas.microsoft.com/office/powerpoint/2010/main" val="235848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draußen, Boden, Vogel, farbig enthält.&#10;&#10;Automatisch generierte Beschreibung">
            <a:extLst>
              <a:ext uri="{FF2B5EF4-FFF2-40B4-BE49-F238E27FC236}">
                <a16:creationId xmlns:a16="http://schemas.microsoft.com/office/drawing/2014/main" id="{B438FA33-5327-0144-9BAC-C26281995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15" r="1" b="20839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7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Hiob 8, 14</a:t>
            </a:r>
          </a:p>
        </p:txBody>
      </p:sp>
    </p:spTree>
    <p:extLst>
      <p:ext uri="{BB962C8B-B14F-4D97-AF65-F5344CB8AC3E}">
        <p14:creationId xmlns:p14="http://schemas.microsoft.com/office/powerpoint/2010/main" val="256250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pinnennetz, Outdoorobjekt, Gerät enthält.&#10;&#10;Automatisch generierte Beschreibung">
            <a:extLst>
              <a:ext uri="{FF2B5EF4-FFF2-40B4-BE49-F238E27FC236}">
                <a16:creationId xmlns:a16="http://schemas.microsoft.com/office/drawing/2014/main" id="{E743A9E7-9A6A-F745-BE9B-DBBCDB3D6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361" r="1" b="1460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2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Hesekiel 29, 3</a:t>
            </a:r>
          </a:p>
        </p:txBody>
      </p:sp>
    </p:spTree>
    <p:extLst>
      <p:ext uri="{BB962C8B-B14F-4D97-AF65-F5344CB8AC3E}">
        <p14:creationId xmlns:p14="http://schemas.microsoft.com/office/powerpoint/2010/main" val="60638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Reptil enthält.&#10;&#10;Automatisch generierte Beschreibung">
            <a:extLst>
              <a:ext uri="{FF2B5EF4-FFF2-40B4-BE49-F238E27FC236}">
                <a16:creationId xmlns:a16="http://schemas.microsoft.com/office/drawing/2014/main" id="{F2D06061-0831-264B-9FB5-724D9B270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658" r="1" b="1064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CB8259-20C6-3A46-B169-12C68CF46AC9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de.qaz.wiki/wiki/European_drag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0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Lukas 24, 42</a:t>
            </a:r>
          </a:p>
        </p:txBody>
      </p:sp>
    </p:spTree>
    <p:extLst>
      <p:ext uri="{BB962C8B-B14F-4D97-AF65-F5344CB8AC3E}">
        <p14:creationId xmlns:p14="http://schemas.microsoft.com/office/powerpoint/2010/main" val="117315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920702-009C-5743-A13E-8965391A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Bibeltrimm mit Tieren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E461E-AA88-774E-8772-9165B633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43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b="1" dirty="0">
                <a:solidFill>
                  <a:schemeClr val="bg1"/>
                </a:solidFill>
              </a:rPr>
              <a:t>So geht´s …</a:t>
            </a:r>
          </a:p>
          <a:p>
            <a:pPr fontAlgn="base"/>
            <a:r>
              <a:rPr lang="de-DE" dirty="0">
                <a:solidFill>
                  <a:schemeClr val="bg1"/>
                </a:solidFill>
              </a:rPr>
              <a:t>Bibelstelle einblenden</a:t>
            </a:r>
          </a:p>
          <a:p>
            <a:pPr fontAlgn="base"/>
            <a:r>
              <a:rPr lang="de-DE" dirty="0">
                <a:solidFill>
                  <a:schemeClr val="bg1"/>
                </a:solidFill>
              </a:rPr>
              <a:t>Tier nachmachen oder reinrufen ( ist bei Spinne oder Heuschrecke sonst schwer )</a:t>
            </a:r>
          </a:p>
        </p:txBody>
      </p:sp>
      <p:pic>
        <p:nvPicPr>
          <p:cNvPr id="37" name="Grafik 3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F7A809D-5142-B445-ACB9-79ABDD66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13" y="972608"/>
            <a:ext cx="4738276" cy="4900269"/>
          </a:xfrm>
          <a:prstGeom prst="rect">
            <a:avLst/>
          </a:prstGeom>
        </p:spPr>
      </p:pic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9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Fisch, weichflossige Fische enthält.&#10;&#10;Automatisch generierte Beschreibung">
            <a:extLst>
              <a:ext uri="{FF2B5EF4-FFF2-40B4-BE49-F238E27FC236}">
                <a16:creationId xmlns:a16="http://schemas.microsoft.com/office/drawing/2014/main" id="{7AAE03BB-470B-8E41-8E63-F904A8755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15" r="1" b="20539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8E4CECC-F2FA-6E40-BD92-AC12400A6A74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de.wikipedia.org/wiki/Giebel_(Fisch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Psalm 118, 12</a:t>
            </a:r>
          </a:p>
        </p:txBody>
      </p:sp>
    </p:spTree>
    <p:extLst>
      <p:ext uri="{BB962C8B-B14F-4D97-AF65-F5344CB8AC3E}">
        <p14:creationId xmlns:p14="http://schemas.microsoft.com/office/powerpoint/2010/main" val="366034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nhaltsplatzhalter 11" descr="Ein Bild, das Blume, Pflanze, orange, Insekt enthält.&#10;&#10;Automatisch generierte Beschreibung">
            <a:extLst>
              <a:ext uri="{FF2B5EF4-FFF2-40B4-BE49-F238E27FC236}">
                <a16:creationId xmlns:a16="http://schemas.microsoft.com/office/drawing/2014/main" id="{F0540AFA-44DB-A34D-BB3D-A4C92EEAF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46" r="1" b="1411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F3031FD-36D3-5449-93F1-3B7D064BDC73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www.flickr.com/photos/98764117@N04/9387989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4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Joel 2, 25</a:t>
            </a:r>
          </a:p>
        </p:txBody>
      </p:sp>
    </p:spTree>
    <p:extLst>
      <p:ext uri="{BB962C8B-B14F-4D97-AF65-F5344CB8AC3E}">
        <p14:creationId xmlns:p14="http://schemas.microsoft.com/office/powerpoint/2010/main" val="409999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Insekt, Gras, grün enthält.&#10;&#10;Automatisch generierte Beschreibung">
            <a:extLst>
              <a:ext uri="{FF2B5EF4-FFF2-40B4-BE49-F238E27FC236}">
                <a16:creationId xmlns:a16="http://schemas.microsoft.com/office/drawing/2014/main" id="{83489CDD-735E-0542-B951-16F07984C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323" r="1" b="887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617910-2AC1-1B48-90C2-3AE75B89FADB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commons.wikimedia.org/wiki/File:Hopfensee_Heuschreck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1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1. Petrus 5, 8 </a:t>
            </a:r>
          </a:p>
        </p:txBody>
      </p:sp>
    </p:spTree>
    <p:extLst>
      <p:ext uri="{BB962C8B-B14F-4D97-AF65-F5344CB8AC3E}">
        <p14:creationId xmlns:p14="http://schemas.microsoft.com/office/powerpoint/2010/main" val="2216637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Gras, draußen, Großkatze, Löwe enthält.&#10;&#10;Automatisch generierte Beschreibung">
            <a:extLst>
              <a:ext uri="{FF2B5EF4-FFF2-40B4-BE49-F238E27FC236}">
                <a16:creationId xmlns:a16="http://schemas.microsoft.com/office/drawing/2014/main" id="{13BFDB17-D443-F441-8EC6-F9870518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57" r="1" b="1479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404336-9190-D242-BE2F-545BBDD7C96F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commons.wikimedia.org/wiki/File:L%C3%B6we_Liam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/>
              <a:t>1. Mose 38, 17</a:t>
            </a:r>
            <a:endParaRPr lang="de-DE" sz="10000" dirty="0"/>
          </a:p>
        </p:txBody>
      </p:sp>
    </p:spTree>
    <p:extLst>
      <p:ext uri="{BB962C8B-B14F-4D97-AF65-F5344CB8AC3E}">
        <p14:creationId xmlns:p14="http://schemas.microsoft.com/office/powerpoint/2010/main" val="28501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nhaltsplatzhalter 9" descr="Ein Bild, das Säugetier, draußen, Ziege, schließen enthält.&#10;&#10;Automatisch generierte Beschreibung">
            <a:extLst>
              <a:ext uri="{FF2B5EF4-FFF2-40B4-BE49-F238E27FC236}">
                <a16:creationId xmlns:a16="http://schemas.microsoft.com/office/drawing/2014/main" id="{BCC2E858-6692-B740-A664-B0146C6FA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29" r="1" b="2203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1592306-75C2-DA47-B65B-64ADC9804E63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s://www.flickr.com/photos/98764117@N04/9387989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2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Jesaja 2, 20</a:t>
            </a:r>
          </a:p>
        </p:txBody>
      </p:sp>
    </p:spTree>
    <p:extLst>
      <p:ext uri="{BB962C8B-B14F-4D97-AF65-F5344CB8AC3E}">
        <p14:creationId xmlns:p14="http://schemas.microsoft.com/office/powerpoint/2010/main" val="190667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chläger, Säugetier, Katze, drinnen enthält.&#10;&#10;Automatisch generierte Beschreibung">
            <a:extLst>
              <a:ext uri="{FF2B5EF4-FFF2-40B4-BE49-F238E27FC236}">
                <a16:creationId xmlns:a16="http://schemas.microsoft.com/office/drawing/2014/main" id="{F3EDC00F-8F97-334A-93CD-28422A512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94" r="1" b="571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1221BF-5384-1C4A-9C81-C424E44FD98E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nl.wikipedia.org/wiki/Vleermuiz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Markus 5, 11</a:t>
            </a:r>
          </a:p>
        </p:txBody>
      </p:sp>
    </p:spTree>
    <p:extLst>
      <p:ext uri="{BB962C8B-B14F-4D97-AF65-F5344CB8AC3E}">
        <p14:creationId xmlns:p14="http://schemas.microsoft.com/office/powerpoint/2010/main" val="289020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nhaltsplatzhalter 9" descr="Ein Bild, das Gras, draußen, Kuh, Boden enthält.&#10;&#10;Automatisch generierte Beschreibung">
            <a:extLst>
              <a:ext uri="{FF2B5EF4-FFF2-40B4-BE49-F238E27FC236}">
                <a16:creationId xmlns:a16="http://schemas.microsoft.com/office/drawing/2014/main" id="{DE0B23AA-165B-214A-9E88-AC2419388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57" r="1" b="16806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E4F7907-A727-994E-812D-17603086736E}"/>
              </a:ext>
            </a:extLst>
          </p:cNvPr>
          <p:cNvSpPr txBox="1"/>
          <p:nvPr/>
        </p:nvSpPr>
        <p:spPr>
          <a:xfrm>
            <a:off x="9307877" y="6870700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://commons.wikimedia.org/wiki/File:Dolly-Varden-_Morgan_Bond,_U_of_Washington_edit_(15651417154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5643-4499-2B42-B1DE-8232DE9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0" dirty="0"/>
              <a:t>1. Samuel 6, 4</a:t>
            </a:r>
          </a:p>
        </p:txBody>
      </p:sp>
    </p:spTree>
    <p:extLst>
      <p:ext uri="{BB962C8B-B14F-4D97-AF65-F5344CB8AC3E}">
        <p14:creationId xmlns:p14="http://schemas.microsoft.com/office/powerpoint/2010/main" val="30976375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Breitbild</PresentationFormat>
  <Paragraphs>28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Facette</vt:lpstr>
      <vt:lpstr> Jungschar Zuhause</vt:lpstr>
      <vt:lpstr>Bibeltrimm mit Tieren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Jungschar Zuhause</dc:title>
  <dc:creator>soerenzeine soerenzeine</dc:creator>
  <cp:lastModifiedBy>soerenzeine soerenzeine</cp:lastModifiedBy>
  <cp:revision>23</cp:revision>
  <dcterms:created xsi:type="dcterms:W3CDTF">2020-12-11T08:21:20Z</dcterms:created>
  <dcterms:modified xsi:type="dcterms:W3CDTF">2021-03-01T12:43:27Z</dcterms:modified>
</cp:coreProperties>
</file>